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404" r:id="rId6"/>
    <p:sldId id="683" r:id="rId7"/>
    <p:sldId id="691" r:id="rId8"/>
    <p:sldId id="697" r:id="rId9"/>
    <p:sldId id="701" r:id="rId10"/>
    <p:sldId id="687" r:id="rId11"/>
    <p:sldId id="689" r:id="rId12"/>
    <p:sldId id="698" r:id="rId13"/>
    <p:sldId id="699" r:id="rId14"/>
    <p:sldId id="700" r:id="rId15"/>
    <p:sldId id="646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 Tran" initials="HT" lastIdx="1" clrIdx="0">
    <p:extLst>
      <p:ext uri="{19B8F6BF-5375-455C-9EA6-DF929625EA0E}">
        <p15:presenceInfo xmlns:p15="http://schemas.microsoft.com/office/powerpoint/2012/main" userId="S-1-5-21-25670880-1206780544-1441795230-9906" providerId="AD"/>
      </p:ext>
    </p:extLst>
  </p:cmAuthor>
  <p:cmAuthor id="2" name="Timothy Medina" initials="TM" lastIdx="1" clrIdx="1">
    <p:extLst>
      <p:ext uri="{19B8F6BF-5375-455C-9EA6-DF929625EA0E}">
        <p15:presenceInfo xmlns:p15="http://schemas.microsoft.com/office/powerpoint/2012/main" userId="S-1-5-21-25670880-1206780544-1441795230-273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B4"/>
    <a:srgbClr val="00698E"/>
    <a:srgbClr val="008EC0"/>
    <a:srgbClr val="FF6600"/>
    <a:srgbClr val="F713F7"/>
    <a:srgbClr val="FDE894"/>
    <a:srgbClr val="CCECFF"/>
    <a:srgbClr val="66CCFF"/>
    <a:srgbClr val="99CCFF"/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g Tran" userId="S::htran@karmaautomotive.com::f1c7ed06-a372-42bc-b5d9-22451f81aec4" providerId="AD" clId="Web-{D669B1C7-B921-C16B-3BC2-9CDEBF7B8AF2}"/>
    <pc:docChg chg="modSld">
      <pc:chgData name="Hung Tran" userId="S::htran@karmaautomotive.com::f1c7ed06-a372-42bc-b5d9-22451f81aec4" providerId="AD" clId="Web-{D669B1C7-B921-C16B-3BC2-9CDEBF7B8AF2}" dt="2019-07-15T19:22:01.591" v="39" actId="1076"/>
      <pc:docMkLst>
        <pc:docMk/>
      </pc:docMkLst>
      <pc:sldChg chg="modSp">
        <pc:chgData name="Hung Tran" userId="S::htran@karmaautomotive.com::f1c7ed06-a372-42bc-b5d9-22451f81aec4" providerId="AD" clId="Web-{D669B1C7-B921-C16B-3BC2-9CDEBF7B8AF2}" dt="2019-07-15T19:22:01.591" v="39" actId="1076"/>
        <pc:sldMkLst>
          <pc:docMk/>
          <pc:sldMk cId="710572554" sldId="404"/>
        </pc:sldMkLst>
        <pc:spChg chg="mod">
          <ac:chgData name="Hung Tran" userId="S::htran@karmaautomotive.com::f1c7ed06-a372-42bc-b5d9-22451f81aec4" providerId="AD" clId="Web-{D669B1C7-B921-C16B-3BC2-9CDEBF7B8AF2}" dt="2019-07-15T19:20:38.748" v="33" actId="20577"/>
          <ac:spMkLst>
            <pc:docMk/>
            <pc:sldMk cId="710572554" sldId="404"/>
            <ac:spMk id="2" creationId="{00000000-0000-0000-0000-000000000000}"/>
          </ac:spMkLst>
        </pc:spChg>
        <pc:spChg chg="mod">
          <ac:chgData name="Hung Tran" userId="S::htran@karmaautomotive.com::f1c7ed06-a372-42bc-b5d9-22451f81aec4" providerId="AD" clId="Web-{D669B1C7-B921-C16B-3BC2-9CDEBF7B8AF2}" dt="2019-07-15T19:22:01.591" v="39" actId="1076"/>
          <ac:spMkLst>
            <pc:docMk/>
            <pc:sldMk cId="710572554" sldId="404"/>
            <ac:spMk id="4" creationId="{BE7E22CD-A283-49F5-BBCB-6E11B642BA80}"/>
          </ac:spMkLst>
        </pc:spChg>
        <pc:spChg chg="mod">
          <ac:chgData name="Hung Tran" userId="S::htran@karmaautomotive.com::f1c7ed06-a372-42bc-b5d9-22451f81aec4" providerId="AD" clId="Web-{D669B1C7-B921-C16B-3BC2-9CDEBF7B8AF2}" dt="2019-07-15T19:20:04.498" v="24" actId="1076"/>
          <ac:spMkLst>
            <pc:docMk/>
            <pc:sldMk cId="710572554" sldId="404"/>
            <ac:spMk id="6" creationId="{E6497E69-BFF1-42B8-9DDA-48544EB93156}"/>
          </ac:spMkLst>
        </pc:spChg>
        <pc:spChg chg="mod">
          <ac:chgData name="Hung Tran" userId="S::htran@karmaautomotive.com::f1c7ed06-a372-42bc-b5d9-22451f81aec4" providerId="AD" clId="Web-{D669B1C7-B921-C16B-3BC2-9CDEBF7B8AF2}" dt="2019-07-15T19:19:43.279" v="18" actId="1076"/>
          <ac:spMkLst>
            <pc:docMk/>
            <pc:sldMk cId="710572554" sldId="404"/>
            <ac:spMk id="7" creationId="{7472B709-E91D-46C5-B094-F3A5C42CAA7D}"/>
          </ac:spMkLst>
        </pc:spChg>
      </pc:sldChg>
    </pc:docChg>
  </pc:docChgLst>
  <pc:docChgLst>
    <pc:chgData name="Hung Tran" userId="S::htran@karmaautomotive.com::f1c7ed06-a372-42bc-b5d9-22451f81aec4" providerId="AD" clId="Web-{966C7804-19B7-93D2-07DC-DC1ED59E8025}"/>
    <pc:docChg chg="modSld">
      <pc:chgData name="Hung Tran" userId="S::htran@karmaautomotive.com::f1c7ed06-a372-42bc-b5d9-22451f81aec4" providerId="AD" clId="Web-{966C7804-19B7-93D2-07DC-DC1ED59E8025}" dt="2019-07-15T17:47:32.818" v="39" actId="1076"/>
      <pc:docMkLst>
        <pc:docMk/>
      </pc:docMkLst>
      <pc:sldChg chg="addSp modSp">
        <pc:chgData name="Hung Tran" userId="S::htran@karmaautomotive.com::f1c7ed06-a372-42bc-b5d9-22451f81aec4" providerId="AD" clId="Web-{966C7804-19B7-93D2-07DC-DC1ED59E8025}" dt="2019-07-15T17:47:32.818" v="39" actId="1076"/>
        <pc:sldMkLst>
          <pc:docMk/>
          <pc:sldMk cId="710572554" sldId="404"/>
        </pc:sldMkLst>
        <pc:spChg chg="mod">
          <ac:chgData name="Hung Tran" userId="S::htran@karmaautomotive.com::f1c7ed06-a372-42bc-b5d9-22451f81aec4" providerId="AD" clId="Web-{966C7804-19B7-93D2-07DC-DC1ED59E8025}" dt="2019-07-15T17:47:28.725" v="38" actId="1076"/>
          <ac:spMkLst>
            <pc:docMk/>
            <pc:sldMk cId="710572554" sldId="404"/>
            <ac:spMk id="2" creationId="{00000000-0000-0000-0000-000000000000}"/>
          </ac:spMkLst>
        </pc:spChg>
        <pc:spChg chg="mod">
          <ac:chgData name="Hung Tran" userId="S::htran@karmaautomotive.com::f1c7ed06-a372-42bc-b5d9-22451f81aec4" providerId="AD" clId="Web-{966C7804-19B7-93D2-07DC-DC1ED59E8025}" dt="2019-07-15T17:47:32.818" v="39" actId="1076"/>
          <ac:spMkLst>
            <pc:docMk/>
            <pc:sldMk cId="710572554" sldId="404"/>
            <ac:spMk id="4" creationId="{BE7E22CD-A283-49F5-BBCB-6E11B642BA80}"/>
          </ac:spMkLst>
        </pc:spChg>
        <pc:spChg chg="add mod">
          <ac:chgData name="Hung Tran" userId="S::htran@karmaautomotive.com::f1c7ed06-a372-42bc-b5d9-22451f81aec4" providerId="AD" clId="Web-{966C7804-19B7-93D2-07DC-DC1ED59E8025}" dt="2019-07-15T17:46:43.397" v="16" actId="14100"/>
          <ac:spMkLst>
            <pc:docMk/>
            <pc:sldMk cId="710572554" sldId="404"/>
            <ac:spMk id="6" creationId="{E6497E69-BFF1-42B8-9DDA-48544EB93156}"/>
          </ac:spMkLst>
        </pc:spChg>
        <pc:spChg chg="add mod">
          <ac:chgData name="Hung Tran" userId="S::htran@karmaautomotive.com::f1c7ed06-a372-42bc-b5d9-22451f81aec4" providerId="AD" clId="Web-{966C7804-19B7-93D2-07DC-DC1ED59E8025}" dt="2019-07-15T17:47:09.850" v="34" actId="1076"/>
          <ac:spMkLst>
            <pc:docMk/>
            <pc:sldMk cId="710572554" sldId="404"/>
            <ac:spMk id="7" creationId="{7472B709-E91D-46C5-B094-F3A5C42CAA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CC2D3-9637-4751-B6B1-F28E559B991D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0855D-757F-45B8-B315-990980E08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AED2A-503C-42F6-9B9F-6A6E056E579D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81E7C-8707-4F9A-8082-6A1E2E4F9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0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3DD59-295B-FC45-A25E-AF1562C5C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79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9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7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81E7C-8707-4F9A-8082-6A1E2E4F97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9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7555" y="1420653"/>
            <a:ext cx="6304845" cy="1837656"/>
          </a:xfr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133" b="0" i="0" spc="40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609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846138"/>
            <a:ext cx="10972800" cy="574516"/>
          </a:xfrm>
        </p:spPr>
        <p:txBody>
          <a:bodyPr lIns="0" tIns="0" rIns="0" bIns="0">
            <a:spAutoFit/>
          </a:bodyPr>
          <a:lstStyle>
            <a:lvl1pPr algn="r">
              <a:defRPr sz="3733" b="0" i="0" kern="300" cap="all" spc="4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6385" r="19005" b="16312"/>
          <a:stretch/>
        </p:blipFill>
        <p:spPr>
          <a:xfrm>
            <a:off x="555009" y="5832143"/>
            <a:ext cx="2611271" cy="573207"/>
          </a:xfrm>
          <a:prstGeom prst="rect">
            <a:avLst/>
          </a:prstGeom>
          <a:effectLst>
            <a:outerShdw blurRad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093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88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9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988-916E-4188-A38C-3E6161CAFB3F}" type="datetime4">
              <a:rPr lang="en-US" smtClean="0"/>
              <a:t>November 20, 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KARMA AUTOMOTIVE  | Confidential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F88D-AD66-E04C-8E21-9BE4D2234C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742822" y="6419851"/>
            <a:ext cx="4114264" cy="2730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800" spc="300">
                <a:solidFill>
                  <a:srgbClr val="4D4E4C"/>
                </a:solidFill>
                <a:latin typeface="Calibri"/>
                <a:cs typeface="Calibri"/>
              </a:defRPr>
            </a:lvl1pPr>
            <a:lvl2pPr marL="609509" indent="0">
              <a:buFontTx/>
              <a:buNone/>
              <a:defRPr sz="800">
                <a:latin typeface="Calibri"/>
                <a:cs typeface="Calibri"/>
              </a:defRPr>
            </a:lvl2pPr>
            <a:lvl3pPr marL="1219017" indent="0">
              <a:buFontTx/>
              <a:buNone/>
              <a:defRPr sz="800">
                <a:latin typeface="Calibri"/>
                <a:cs typeface="Calibri"/>
              </a:defRPr>
            </a:lvl3pPr>
            <a:lvl4pPr marL="1828526" indent="0">
              <a:buFontTx/>
              <a:buNone/>
              <a:defRPr sz="800">
                <a:latin typeface="Calibri"/>
                <a:cs typeface="Calibri"/>
              </a:defRPr>
            </a:lvl4pPr>
            <a:lvl5pPr marL="2438034" indent="0">
              <a:buFontTx/>
              <a:buNone/>
              <a:defRPr sz="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5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3024261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" y="3861473"/>
            <a:ext cx="11582403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2147" y="3024262"/>
            <a:ext cx="0" cy="837211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612147" y="3024261"/>
            <a:ext cx="10970253" cy="837212"/>
          </a:xfrm>
        </p:spPr>
        <p:txBody>
          <a:bodyPr lIns="0" tIns="0" rIns="0" bIns="0" anchor="ctr">
            <a:normAutofit/>
          </a:bodyPr>
          <a:lstStyle>
            <a:lvl1pPr algn="ctr">
              <a:defRPr sz="3200" b="0" i="0" kern="100" cap="all" spc="667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163869" y="6213062"/>
            <a:ext cx="418532" cy="24731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609479" rtl="0" eaLnBrk="1" latinLnBrk="0" hangingPunct="1"/>
            <a:fld id="{2BBEABD3-B2E7-A646-B00F-F097B7B78D24}" type="slidenum">
              <a:rPr lang="en-US" sz="800" b="0" i="0" kern="300" spc="533" baseline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pPr marL="0" algn="r" defTabSz="609479" rtl="0" eaLnBrk="1" latinLnBrk="0" hangingPunct="1"/>
              <a:t>‹#›</a:t>
            </a:fld>
            <a:endParaRPr lang="en-US" sz="800" b="0" i="0" kern="300" spc="533" baseline="0" dirty="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6385" r="19005" b="16312"/>
          <a:stretch/>
        </p:blipFill>
        <p:spPr>
          <a:xfrm>
            <a:off x="582306" y="6142163"/>
            <a:ext cx="1710519" cy="375480"/>
          </a:xfrm>
          <a:prstGeom prst="rect">
            <a:avLst/>
          </a:prstGeom>
          <a:effectLst>
            <a:outerShdw blurRad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721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16">
          <p15:clr>
            <a:srgbClr val="FBAE40"/>
          </p15:clr>
        </p15:guide>
        <p15:guide id="4" pos="288">
          <p15:clr>
            <a:srgbClr val="FBAE40"/>
          </p15:clr>
        </p15:guide>
        <p15:guide id="5" pos="5472">
          <p15:clr>
            <a:srgbClr val="FBAE40"/>
          </p15:clr>
        </p15:guide>
        <p15:guide id="6" orient="horz" pos="29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11594" y="558800"/>
            <a:ext cx="11602761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32937"/>
            <a:ext cx="10972800" cy="4844700"/>
          </a:xfrm>
        </p:spPr>
        <p:txBody>
          <a:bodyPr tIns="0" rIns="0" bIns="0">
            <a:normAutofit/>
          </a:bodyPr>
          <a:lstStyle>
            <a:lvl1pPr marL="0" indent="0">
              <a:spcBef>
                <a:spcPts val="1024"/>
              </a:spcBef>
              <a:buClr>
                <a:schemeClr val="accent1"/>
              </a:buClr>
              <a:buSzPct val="100000"/>
              <a:buFontTx/>
              <a:buNone/>
              <a:defRPr sz="1867" b="0" i="0" spc="400">
                <a:latin typeface="Arial"/>
                <a:cs typeface="Arial"/>
              </a:defRPr>
            </a:lvl1pPr>
            <a:lvl2pPr marL="365687" indent="-146275" algn="l">
              <a:spcBef>
                <a:spcPts val="1024"/>
              </a:spcBef>
              <a:buClr>
                <a:schemeClr val="accent1"/>
              </a:buClr>
              <a:buSzPct val="100000"/>
              <a:buFont typeface="Arial"/>
              <a:buChar char="•"/>
              <a:defRPr sz="1867" b="0" i="0">
                <a:latin typeface="Arial"/>
                <a:cs typeface="Arial"/>
              </a:defRPr>
            </a:lvl2pPr>
            <a:lvl3pPr marL="365687" indent="-146275" algn="l">
              <a:spcBef>
                <a:spcPts val="1024"/>
              </a:spcBef>
              <a:buClr>
                <a:schemeClr val="accent1"/>
              </a:buClr>
              <a:buSzPct val="100000"/>
              <a:buFont typeface="Arial"/>
              <a:buChar char="•"/>
              <a:defRPr sz="1867" b="0" i="0">
                <a:latin typeface="Arial"/>
                <a:cs typeface="Arial"/>
              </a:defRPr>
            </a:lvl3pPr>
            <a:lvl4pPr marL="365687" indent="-146275" algn="l">
              <a:spcBef>
                <a:spcPts val="1024"/>
              </a:spcBef>
              <a:buClr>
                <a:schemeClr val="accent1"/>
              </a:buClr>
              <a:buSzPct val="100000"/>
              <a:buFont typeface="Arial"/>
              <a:buChar char="•"/>
              <a:defRPr sz="1867" b="0" i="0">
                <a:latin typeface="Arial"/>
                <a:cs typeface="Arial"/>
              </a:defRPr>
            </a:lvl4pPr>
            <a:lvl5pPr marL="365687" indent="-146275" algn="l">
              <a:spcBef>
                <a:spcPts val="1024"/>
              </a:spcBef>
              <a:buClr>
                <a:schemeClr val="accent1"/>
              </a:buClr>
              <a:buSzPct val="100000"/>
              <a:buFont typeface="Arial"/>
              <a:buChar char="•"/>
              <a:defRPr sz="1867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10972800" cy="558801"/>
          </a:xfrm>
        </p:spPr>
        <p:txBody>
          <a:bodyPr lIns="0" tIns="0" rIns="0" bIns="0" anchor="ctr">
            <a:noAutofit/>
          </a:bodyPr>
          <a:lstStyle>
            <a:lvl1pPr algn="l">
              <a:defRPr sz="2133" b="1" i="0" kern="100" spc="8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163869" y="6213062"/>
            <a:ext cx="418532" cy="24731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609479" rtl="0" eaLnBrk="1" latinLnBrk="0" hangingPunct="1"/>
            <a:fld id="{2BBEABD3-B2E7-A646-B00F-F097B7B78D24}" type="slidenum">
              <a:rPr lang="en-US" sz="800" b="0" i="0" kern="300" spc="533" baseline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pPr marL="0" algn="r" defTabSz="609479" rtl="0" eaLnBrk="1" latinLnBrk="0" hangingPunct="1"/>
              <a:t>‹#›</a:t>
            </a:fld>
            <a:endParaRPr lang="en-US" sz="800" b="0" i="0" kern="300" spc="533" baseline="0" dirty="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367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88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9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 txBox="1">
            <a:spLocks/>
          </p:cNvSpPr>
          <p:nvPr/>
        </p:nvSpPr>
        <p:spPr>
          <a:xfrm>
            <a:off x="11845386" y="6612397"/>
            <a:ext cx="321735" cy="9774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00" spc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2" name="Picture 31" descr="TAGLINE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608" y="215455"/>
            <a:ext cx="1720793" cy="11174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1163869" y="6213062"/>
            <a:ext cx="418532" cy="24731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609479" rtl="0" eaLnBrk="1" latinLnBrk="0" hangingPunct="1"/>
            <a:fld id="{2BBEABD3-B2E7-A646-B00F-F097B7B78D24}" type="slidenum">
              <a:rPr lang="en-US" sz="800" b="0" i="0" kern="300" spc="533" baseline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pPr marL="0" algn="r" defTabSz="609479" rtl="0" eaLnBrk="1" latinLnBrk="0" hangingPunct="1"/>
              <a:t>‹#›</a:t>
            </a:fld>
            <a:endParaRPr lang="en-US" sz="800" b="0" i="0" kern="300" spc="533" baseline="0" dirty="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7263" y="6214179"/>
            <a:ext cx="2613819" cy="246199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 algn="r"/>
            <a:r>
              <a:rPr lang="en-US" sz="800" b="0" i="0" kern="300" spc="533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FILE NAME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6385" r="19005" b="16312"/>
          <a:stretch/>
        </p:blipFill>
        <p:spPr>
          <a:xfrm>
            <a:off x="582306" y="6142163"/>
            <a:ext cx="1710519" cy="375480"/>
          </a:xfrm>
          <a:prstGeom prst="rect">
            <a:avLst/>
          </a:prstGeom>
          <a:effectLst>
            <a:outerShdw blurRad="254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/>
          <p:cNvCxnSpPr/>
          <p:nvPr/>
        </p:nvCxnSpPr>
        <p:spPr>
          <a:xfrm>
            <a:off x="0" y="3024261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" y="3861473"/>
            <a:ext cx="11582403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609600" y="3031196"/>
            <a:ext cx="10972800" cy="823343"/>
          </a:xfrm>
        </p:spPr>
        <p:txBody>
          <a:bodyPr lIns="0" tIns="0" rIns="0" bIns="0" anchor="ctr">
            <a:normAutofit/>
          </a:bodyPr>
          <a:lstStyle>
            <a:lvl1pPr algn="ctr">
              <a:defRPr sz="3200" b="0" i="0" kern="100" cap="all" spc="667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" y="3031196"/>
            <a:ext cx="0" cy="837211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03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88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9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97568"/>
            <a:ext cx="10972799" cy="4170971"/>
          </a:xfrm>
        </p:spPr>
        <p:txBody>
          <a:bodyPr tIns="0" rIns="0" bIns="0">
            <a:normAutofit/>
          </a:bodyPr>
          <a:lstStyle>
            <a:lvl1pPr marL="0" indent="0">
              <a:spcBef>
                <a:spcPts val="1024"/>
              </a:spcBef>
              <a:buClr>
                <a:schemeClr val="accent1"/>
              </a:buClr>
              <a:buSzPct val="100000"/>
              <a:buFontTx/>
              <a:buNone/>
              <a:defRPr sz="2133" b="0" i="0" spc="400">
                <a:solidFill>
                  <a:srgbClr val="FFFFFF"/>
                </a:solidFill>
                <a:latin typeface="Arial"/>
                <a:cs typeface="Arial"/>
              </a:defRPr>
            </a:lvl1pPr>
            <a:lvl2pPr marL="365687" indent="-146275" algn="l">
              <a:spcBef>
                <a:spcPts val="1024"/>
              </a:spcBef>
              <a:buClr>
                <a:schemeClr val="bg2"/>
              </a:buClr>
              <a:buSzPct val="100000"/>
              <a:buFont typeface="Arial"/>
              <a:buChar char="•"/>
              <a:defRPr sz="2133" b="0" i="0">
                <a:solidFill>
                  <a:srgbClr val="FFFFFF"/>
                </a:solidFill>
                <a:latin typeface="Arial"/>
                <a:cs typeface="Arial"/>
              </a:defRPr>
            </a:lvl2pPr>
            <a:lvl3pPr marL="365687" indent="-146275" algn="l">
              <a:spcBef>
                <a:spcPts val="1024"/>
              </a:spcBef>
              <a:buClr>
                <a:schemeClr val="bg2"/>
              </a:buClr>
              <a:buSzPct val="100000"/>
              <a:buFont typeface="Arial"/>
              <a:buChar char="•"/>
              <a:defRPr sz="2133" b="0" i="0">
                <a:solidFill>
                  <a:srgbClr val="FFFFFF"/>
                </a:solidFill>
                <a:latin typeface="Arial"/>
                <a:cs typeface="Arial"/>
              </a:defRPr>
            </a:lvl3pPr>
            <a:lvl4pPr marL="365687" indent="-146275" algn="l">
              <a:spcBef>
                <a:spcPts val="1024"/>
              </a:spcBef>
              <a:buClr>
                <a:schemeClr val="bg2"/>
              </a:buClr>
              <a:buSzPct val="100000"/>
              <a:buFont typeface="Arial"/>
              <a:buChar char="•"/>
              <a:defRPr sz="2133" b="0" i="0">
                <a:solidFill>
                  <a:srgbClr val="FFFFFF"/>
                </a:solidFill>
                <a:latin typeface="Arial"/>
                <a:cs typeface="Arial"/>
              </a:defRPr>
            </a:lvl4pPr>
            <a:lvl5pPr marL="365687" indent="-146275" algn="l">
              <a:spcBef>
                <a:spcPts val="1024"/>
              </a:spcBef>
              <a:buClr>
                <a:schemeClr val="bg2"/>
              </a:buClr>
              <a:buSzPct val="100000"/>
              <a:buFont typeface="Arial"/>
              <a:buChar char="•"/>
              <a:defRPr sz="2133" b="0" i="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11845386" y="6612397"/>
            <a:ext cx="321735" cy="9774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00" spc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76297" y="1329728"/>
            <a:ext cx="11815704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6296" y="1"/>
            <a:ext cx="0" cy="1329728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609600" y="500014"/>
            <a:ext cx="10972800" cy="812779"/>
          </a:xfrm>
        </p:spPr>
        <p:txBody>
          <a:bodyPr lIns="0" tIns="0" rIns="0" bIns="0">
            <a:noAutofit/>
          </a:bodyPr>
          <a:lstStyle>
            <a:lvl1pPr algn="l">
              <a:defRPr sz="3200" b="1" i="0" kern="100" spc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2" name="Picture 31" descr="TAGLINE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608" y="215455"/>
            <a:ext cx="1720793" cy="11174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1163869" y="6213062"/>
            <a:ext cx="418532" cy="24731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400" b="0" i="0" kern="400" spc="40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609479" rtl="0" eaLnBrk="1" latinLnBrk="0" hangingPunct="1"/>
            <a:fld id="{2BBEABD3-B2E7-A646-B00F-F097B7B78D24}" type="slidenum">
              <a:rPr lang="en-US" sz="800" b="0" i="0" kern="300" spc="533" baseline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pPr marL="0" algn="r" defTabSz="609479" rtl="0" eaLnBrk="1" latinLnBrk="0" hangingPunct="1"/>
              <a:t>‹#›</a:t>
            </a:fld>
            <a:endParaRPr lang="en-US" sz="800" b="0" i="0" kern="300" spc="533" baseline="0" dirty="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7263" y="6214179"/>
            <a:ext cx="2613819" cy="246199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 algn="r"/>
            <a:r>
              <a:rPr lang="en-US" sz="800" b="0" i="0" kern="300" spc="533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FILE NAME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6385" r="19005" b="16312"/>
          <a:stretch/>
        </p:blipFill>
        <p:spPr>
          <a:xfrm>
            <a:off x="582306" y="6142163"/>
            <a:ext cx="1710519" cy="375480"/>
          </a:xfrm>
          <a:prstGeom prst="rect">
            <a:avLst/>
          </a:prstGeom>
          <a:effectLst>
            <a:outerShdw blurRad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88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88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804">
          <p15:clr>
            <a:srgbClr val="FBAE40"/>
          </p15:clr>
        </p15:guide>
        <p15:guide id="6" orient="horz" pos="29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045" y="-59765"/>
            <a:ext cx="12343403" cy="692101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38086" y="-99211"/>
            <a:ext cx="12678092" cy="5337582"/>
          </a:xfrm>
          <a:prstGeom prst="rect">
            <a:avLst/>
          </a:prstGeom>
          <a:gradFill flip="none" rotWithShape="1"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9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190" y="2658987"/>
            <a:ext cx="7456867" cy="516195"/>
          </a:xfrm>
        </p:spPr>
        <p:txBody>
          <a:bodyPr anchor="t">
            <a:normAutofit/>
          </a:bodyPr>
          <a:lstStyle>
            <a:lvl1pPr algn="r">
              <a:defRPr sz="2749" b="0" i="0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8" name="FINAL-logo and text-trans-9-28-2015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8690" y="481705"/>
            <a:ext cx="3080495" cy="209254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857258" y="3233805"/>
            <a:ext cx="2844800" cy="365126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7FCBB7E3-DB9E-48E4-AD7F-5F95792F25C2}" type="datetime4">
              <a:rPr lang="en-US" smtClean="0"/>
              <a:t>November 20,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2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Horizontal Whit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0446"/>
            <a:ext cx="12192000" cy="6968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48063"/>
            <a:ext cx="10972800" cy="446637"/>
          </a:xfrm>
        </p:spPr>
        <p:txBody>
          <a:bodyPr>
            <a:normAutofit/>
          </a:bodyPr>
          <a:lstStyle>
            <a:lvl1pPr algn="ctr">
              <a:defRPr sz="274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95102"/>
            <a:ext cx="10972800" cy="534635"/>
          </a:xfrm>
        </p:spPr>
        <p:txBody>
          <a:bodyPr anchor="b">
            <a:normAutofit/>
          </a:bodyPr>
          <a:lstStyle>
            <a:lvl1pPr marL="0" indent="0" algn="ctr">
              <a:buNone/>
              <a:defRPr sz="2749" b="0" i="0">
                <a:solidFill>
                  <a:srgbClr val="000000"/>
                </a:solidFill>
              </a:defRPr>
            </a:lvl1pPr>
            <a:lvl2pPr marL="609509" indent="0">
              <a:buNone/>
              <a:defRPr sz="2649" b="1"/>
            </a:lvl2pPr>
            <a:lvl3pPr marL="1219017" indent="0">
              <a:buNone/>
              <a:defRPr sz="2400" b="1"/>
            </a:lvl3pPr>
            <a:lvl4pPr marL="1828526" indent="0">
              <a:buNone/>
              <a:defRPr sz="2150" b="1"/>
            </a:lvl4pPr>
            <a:lvl5pPr marL="2438034" indent="0">
              <a:buNone/>
              <a:defRPr sz="2150" b="1"/>
            </a:lvl5pPr>
            <a:lvl6pPr marL="3047543" indent="0">
              <a:buNone/>
              <a:defRPr sz="2150" b="1"/>
            </a:lvl6pPr>
            <a:lvl7pPr marL="3657051" indent="0">
              <a:buNone/>
              <a:defRPr sz="2150" b="1"/>
            </a:lvl7pPr>
            <a:lvl8pPr marL="4266560" indent="0">
              <a:buNone/>
              <a:defRPr sz="2150" b="1"/>
            </a:lvl8pPr>
            <a:lvl9pPr marL="4876069" indent="0">
              <a:buNone/>
              <a:defRPr sz="215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hape 32"/>
          <p:cNvSpPr/>
          <p:nvPr userDrawn="1"/>
        </p:nvSpPr>
        <p:spPr>
          <a:xfrm>
            <a:off x="5444416" y="2810391"/>
            <a:ext cx="1301581" cy="15578"/>
          </a:xfrm>
          <a:prstGeom prst="rect">
            <a:avLst/>
          </a:prstGeom>
          <a:gradFill>
            <a:gsLst>
              <a:gs pos="0">
                <a:srgbClr val="65232A"/>
              </a:gs>
              <a:gs pos="17262">
                <a:srgbClr val="99242F"/>
              </a:gs>
              <a:gs pos="44262">
                <a:srgbClr val="BD2531"/>
              </a:gs>
              <a:gs pos="70747">
                <a:srgbClr val="DF5E34"/>
              </a:gs>
              <a:gs pos="88723">
                <a:srgbClr val="EFA757"/>
              </a:gs>
              <a:gs pos="100000">
                <a:srgbClr val="FBD95F"/>
              </a:gs>
            </a:gsLst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33207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FED7-D36E-4A22-A089-45616B467129}" type="datetime4">
              <a:rPr lang="en-US" smtClean="0"/>
              <a:t>November 20, 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KARMA AUTOMOTIVE  |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39023" y="6356351"/>
            <a:ext cx="795760" cy="365126"/>
          </a:xfrm>
        </p:spPr>
        <p:txBody>
          <a:bodyPr/>
          <a:lstStyle/>
          <a:p>
            <a:fld id="{102DF88D-AD66-E04C-8E21-9BE4D2234C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hape 43"/>
          <p:cNvSpPr>
            <a:spLocks noGrp="1"/>
          </p:cNvSpPr>
          <p:nvPr>
            <p:ph type="body" sz="quarter" idx="13"/>
          </p:nvPr>
        </p:nvSpPr>
        <p:spPr>
          <a:xfrm>
            <a:off x="609600" y="1156394"/>
            <a:ext cx="10429423" cy="44633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50" b="1" cap="all" spc="112"/>
            </a:lvl1pPr>
          </a:lstStyle>
          <a:p>
            <a:r>
              <a:rPr dirty="0"/>
              <a:t>Body Level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742822" y="6419851"/>
            <a:ext cx="4114264" cy="273050"/>
          </a:xfrm>
          <a:ln>
            <a:noFill/>
          </a:ln>
        </p:spPr>
        <p:txBody>
          <a:bodyPr>
            <a:noAutofit/>
          </a:bodyPr>
          <a:lstStyle>
            <a:lvl1pPr marL="0" indent="0" algn="r">
              <a:buFontTx/>
              <a:buNone/>
              <a:defRPr sz="800" spc="300">
                <a:solidFill>
                  <a:srgbClr val="4D4E4C"/>
                </a:solidFill>
                <a:latin typeface="Calibri"/>
                <a:cs typeface="Calibri"/>
              </a:defRPr>
            </a:lvl1pPr>
            <a:lvl2pPr marL="609509" indent="0">
              <a:buFontTx/>
              <a:buNone/>
              <a:defRPr sz="800">
                <a:latin typeface="Calibri"/>
                <a:cs typeface="Calibri"/>
              </a:defRPr>
            </a:lvl2pPr>
            <a:lvl3pPr marL="1219017" indent="0">
              <a:buFontTx/>
              <a:buNone/>
              <a:defRPr sz="800">
                <a:latin typeface="Calibri"/>
                <a:cs typeface="Calibri"/>
              </a:defRPr>
            </a:lvl3pPr>
            <a:lvl4pPr marL="1828526" indent="0">
              <a:buFontTx/>
              <a:buNone/>
              <a:defRPr sz="800">
                <a:latin typeface="Calibri"/>
                <a:cs typeface="Calibri"/>
              </a:defRPr>
            </a:lvl4pPr>
            <a:lvl5pPr marL="2438034" indent="0">
              <a:buFontTx/>
              <a:buNone/>
              <a:defRPr sz="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31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2730"/>
            <a:ext cx="5178089" cy="4198923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BA53-2BF2-466B-A029-25E698384608}" type="datetime4">
              <a:rPr lang="en-US" smtClean="0"/>
              <a:t>November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KARMA AUTOMOTIVE  |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F88D-AD66-E04C-8E21-9BE4D2234C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3"/>
          <p:cNvSpPr>
            <a:spLocks noGrp="1"/>
          </p:cNvSpPr>
          <p:nvPr>
            <p:ph type="body" sz="quarter" idx="13"/>
          </p:nvPr>
        </p:nvSpPr>
        <p:spPr>
          <a:xfrm>
            <a:off x="609600" y="1156394"/>
            <a:ext cx="5211954" cy="44633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50" b="1" cap="all" spc="112"/>
            </a:lvl1pPr>
          </a:lstStyle>
          <a:p>
            <a:r>
              <a:rPr dirty="0"/>
              <a:t>Body Level One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892890" y="1156393"/>
            <a:ext cx="6297523" cy="4645260"/>
          </a:xfr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42822" y="6419851"/>
            <a:ext cx="4114264" cy="2730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800" spc="300">
                <a:solidFill>
                  <a:srgbClr val="4D4E4C"/>
                </a:solidFill>
                <a:latin typeface="Calibri"/>
                <a:cs typeface="Calibri"/>
              </a:defRPr>
            </a:lvl1pPr>
            <a:lvl2pPr marL="609509" indent="0">
              <a:buFontTx/>
              <a:buNone/>
              <a:defRPr sz="800">
                <a:latin typeface="Calibri"/>
                <a:cs typeface="Calibri"/>
              </a:defRPr>
            </a:lvl2pPr>
            <a:lvl3pPr marL="1219017" indent="0">
              <a:buFontTx/>
              <a:buNone/>
              <a:defRPr sz="800">
                <a:latin typeface="Calibri"/>
                <a:cs typeface="Calibri"/>
              </a:defRPr>
            </a:lvl3pPr>
            <a:lvl4pPr marL="1828526" indent="0">
              <a:buFontTx/>
              <a:buNone/>
              <a:defRPr sz="800">
                <a:latin typeface="Calibri"/>
                <a:cs typeface="Calibri"/>
              </a:defRPr>
            </a:lvl4pPr>
            <a:lvl5pPr marL="2438034" indent="0">
              <a:buFontTx/>
              <a:buNone/>
              <a:defRPr sz="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7732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77114"/>
            <a:ext cx="10972800" cy="46635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24470"/>
            <a:ext cx="10972800" cy="54440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5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609479" rtl="0" eaLnBrk="1" latinLnBrk="0" hangingPunct="1">
        <a:spcBef>
          <a:spcPct val="0"/>
        </a:spcBef>
        <a:buNone/>
        <a:defRPr sz="2133" b="1" i="0" kern="1200" spc="4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609479" rtl="0" eaLnBrk="1" latinLnBrk="0" hangingPunct="1">
        <a:spcBef>
          <a:spcPts val="800"/>
        </a:spcBef>
        <a:buFontTx/>
        <a:buNone/>
        <a:defRPr sz="1600" b="0" i="0" kern="1200" baseline="0">
          <a:solidFill>
            <a:schemeClr val="tx1"/>
          </a:solidFill>
          <a:latin typeface="Arial"/>
          <a:ea typeface="+mn-ea"/>
          <a:cs typeface="Arial"/>
        </a:defRPr>
      </a:lvl1pPr>
      <a:lvl2pPr marL="0" indent="0" algn="l" defTabSz="609479" rtl="0" eaLnBrk="1" latinLnBrk="0" hangingPunct="1">
        <a:spcBef>
          <a:spcPts val="800"/>
        </a:spcBef>
        <a:buFontTx/>
        <a:buNone/>
        <a:defRPr sz="1600" b="0" i="0" kern="1200" baseline="0">
          <a:solidFill>
            <a:schemeClr val="tx1"/>
          </a:solidFill>
          <a:latin typeface="Arial"/>
          <a:ea typeface="+mn-ea"/>
          <a:cs typeface="Arial"/>
        </a:defRPr>
      </a:lvl2pPr>
      <a:lvl3pPr marL="0" indent="0" algn="l" defTabSz="609479" rtl="0" eaLnBrk="1" latinLnBrk="0" hangingPunct="1">
        <a:spcBef>
          <a:spcPts val="800"/>
        </a:spcBef>
        <a:buFontTx/>
        <a:buNone/>
        <a:defRPr sz="1600" b="0" i="0" kern="1200" baseline="0">
          <a:solidFill>
            <a:schemeClr val="tx1"/>
          </a:solidFill>
          <a:latin typeface="Arial"/>
          <a:ea typeface="+mn-ea"/>
          <a:cs typeface="Arial"/>
        </a:defRPr>
      </a:lvl3pPr>
      <a:lvl4pPr marL="0" indent="0" algn="l" defTabSz="609479" rtl="0" eaLnBrk="1" latinLnBrk="0" hangingPunct="1">
        <a:spcBef>
          <a:spcPts val="800"/>
        </a:spcBef>
        <a:buFontTx/>
        <a:buNone/>
        <a:defRPr sz="1600" b="0" i="0" kern="1200" baseline="0">
          <a:solidFill>
            <a:schemeClr val="tx1"/>
          </a:solidFill>
          <a:latin typeface="Arial"/>
          <a:ea typeface="+mn-ea"/>
          <a:cs typeface="Arial"/>
        </a:defRPr>
      </a:lvl4pPr>
      <a:lvl5pPr marL="0" indent="0" algn="l" defTabSz="609479" rtl="0" eaLnBrk="1" latinLnBrk="0" hangingPunct="1">
        <a:spcBef>
          <a:spcPts val="800"/>
        </a:spcBef>
        <a:buFontTx/>
        <a:buNone/>
        <a:defRPr sz="1600" b="0" i="0" kern="1200" baseline="0">
          <a:solidFill>
            <a:schemeClr val="tx1"/>
          </a:solidFill>
          <a:latin typeface="Arial"/>
          <a:ea typeface="+mn-ea"/>
          <a:cs typeface="Arial"/>
        </a:defRPr>
      </a:lvl5pPr>
      <a:lvl6pPr marL="3352138" indent="-304739" algn="l" defTabSz="60947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616" indent="-304739" algn="l" defTabSz="60947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096" indent="-304739" algn="l" defTabSz="60947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576" indent="-304739" algn="l" defTabSz="60947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79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59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40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18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98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78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357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837" algn="l" defTabSz="60947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271" y="274639"/>
            <a:ext cx="9746235" cy="484632"/>
          </a:xfrm>
          <a:prstGeom prst="rect">
            <a:avLst/>
          </a:prstGeom>
        </p:spPr>
        <p:txBody>
          <a:bodyPr vert="horz" lIns="91440" tIns="54864" rIns="91440" bIns="54864" rtlCol="0" anchor="t" anchorCtr="0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28735" y="6356351"/>
            <a:ext cx="284480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800" cap="all" spc="400">
                <a:solidFill>
                  <a:srgbClr val="4D4E4C"/>
                </a:solidFill>
              </a:defRPr>
            </a:lvl1pPr>
          </a:lstStyle>
          <a:p>
            <a:fld id="{1A1A1F78-0CE4-4462-BF17-A384738F3E4E}" type="datetime4">
              <a:rPr lang="en-US" smtClean="0"/>
              <a:t>November 20,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898" y="6356351"/>
            <a:ext cx="246053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800" cap="all" spc="400">
                <a:solidFill>
                  <a:srgbClr val="4D4E4C"/>
                </a:solidFill>
                <a:latin typeface=""/>
              </a:defRPr>
            </a:lvl1pPr>
          </a:lstStyle>
          <a:p>
            <a:r>
              <a:rPr lang="en-US"/>
              <a:t>KARMA AUTOMOTIVE  |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1371" y="6356351"/>
            <a:ext cx="863412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800" cap="none" spc="400">
                <a:solidFill>
                  <a:srgbClr val="4D4E4C"/>
                </a:solidFill>
                <a:latin typeface="Arial"/>
                <a:cs typeface="Arial"/>
              </a:defRPr>
            </a:lvl1pPr>
          </a:lstStyle>
          <a:p>
            <a:fld id="{102DF88D-AD66-E04C-8E21-9BE4D2234C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 3"/>
          <p:cNvSpPr/>
          <p:nvPr userDrawn="1"/>
        </p:nvSpPr>
        <p:spPr>
          <a:xfrm>
            <a:off x="406271" y="714891"/>
            <a:ext cx="11428512" cy="29294"/>
          </a:xfrm>
          <a:prstGeom prst="rect">
            <a:avLst/>
          </a:prstGeom>
          <a:gradFill>
            <a:gsLst>
              <a:gs pos="0">
                <a:srgbClr val="65232A"/>
              </a:gs>
              <a:gs pos="17262">
                <a:srgbClr val="99242F"/>
              </a:gs>
              <a:gs pos="44262">
                <a:srgbClr val="BD2531"/>
              </a:gs>
              <a:gs pos="70747">
                <a:srgbClr val="DF5E34"/>
              </a:gs>
              <a:gs pos="88723">
                <a:srgbClr val="EFA757"/>
              </a:gs>
              <a:gs pos="100000">
                <a:srgbClr val="FBD95F"/>
              </a:gs>
            </a:gsLst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9" name="FINAL-logo and text-trans-9-28-2015 copy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94100" y="228175"/>
            <a:ext cx="2170673" cy="4225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48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/>
  <p:txStyles>
    <p:titleStyle>
      <a:lvl1pPr algn="l" defTabSz="609509" rtl="0" eaLnBrk="1" latinLnBrk="0" hangingPunct="1">
        <a:spcBef>
          <a:spcPct val="0"/>
        </a:spcBef>
        <a:buNone/>
        <a:defRPr sz="1750" kern="1200" cap="all" spc="525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32" indent="-457132" algn="l" defTabSz="609509" rtl="0" eaLnBrk="1" latinLnBrk="0" hangingPunct="1">
        <a:spcBef>
          <a:spcPct val="20000"/>
        </a:spcBef>
        <a:buClr>
          <a:srgbClr val="E1241B"/>
        </a:buClr>
        <a:buFont typeface="Arial"/>
        <a:buChar char="•"/>
        <a:defRPr sz="1750" kern="1200" spc="90">
          <a:solidFill>
            <a:schemeClr val="tx1"/>
          </a:solidFill>
          <a:latin typeface="Arial"/>
          <a:ea typeface="+mn-ea"/>
          <a:cs typeface="+mn-cs"/>
        </a:defRPr>
      </a:lvl1pPr>
      <a:lvl2pPr marL="990451" indent="-380943" algn="l" defTabSz="609509" rtl="0" eaLnBrk="1" latinLnBrk="0" hangingPunct="1">
        <a:spcBef>
          <a:spcPct val="20000"/>
        </a:spcBef>
        <a:buClr>
          <a:srgbClr val="E1241B"/>
        </a:buClr>
        <a:buFont typeface="Arial"/>
        <a:buChar char="•"/>
        <a:defRPr sz="1750" kern="1200" spc="90">
          <a:solidFill>
            <a:schemeClr val="tx1"/>
          </a:solidFill>
          <a:latin typeface="Arial"/>
          <a:ea typeface="+mn-ea"/>
          <a:cs typeface="+mn-cs"/>
        </a:defRPr>
      </a:lvl2pPr>
      <a:lvl3pPr marL="1523771" indent="-304754" algn="l" defTabSz="609509" rtl="0" eaLnBrk="1" latinLnBrk="0" hangingPunct="1">
        <a:spcBef>
          <a:spcPct val="20000"/>
        </a:spcBef>
        <a:buClr>
          <a:srgbClr val="E1241B"/>
        </a:buClr>
        <a:buFont typeface="Arial"/>
        <a:buChar char="•"/>
        <a:defRPr sz="1750" kern="1200" spc="90">
          <a:solidFill>
            <a:schemeClr val="tx1"/>
          </a:solidFill>
          <a:latin typeface="Arial"/>
          <a:ea typeface="+mn-ea"/>
          <a:cs typeface="+mn-cs"/>
        </a:defRPr>
      </a:lvl3pPr>
      <a:lvl4pPr marL="2133280" indent="-304754" algn="l" defTabSz="609509" rtl="0" eaLnBrk="1" latinLnBrk="0" hangingPunct="1">
        <a:spcBef>
          <a:spcPct val="20000"/>
        </a:spcBef>
        <a:buClr>
          <a:srgbClr val="E1241B"/>
        </a:buClr>
        <a:buFont typeface="Arial"/>
        <a:buChar char="•"/>
        <a:defRPr sz="1750" kern="1200" spc="90">
          <a:solidFill>
            <a:schemeClr val="tx1"/>
          </a:solidFill>
          <a:latin typeface="Arial"/>
          <a:ea typeface="+mn-ea"/>
          <a:cs typeface="+mn-cs"/>
        </a:defRPr>
      </a:lvl4pPr>
      <a:lvl5pPr marL="2742788" indent="-304754" algn="l" defTabSz="609509" rtl="0" eaLnBrk="1" latinLnBrk="0" hangingPunct="1">
        <a:spcBef>
          <a:spcPct val="20000"/>
        </a:spcBef>
        <a:buClr>
          <a:srgbClr val="E1241B"/>
        </a:buClr>
        <a:buFont typeface="Arial"/>
        <a:buChar char="•"/>
        <a:defRPr sz="1750" kern="1200" spc="90">
          <a:solidFill>
            <a:schemeClr val="tx1"/>
          </a:solidFill>
          <a:latin typeface="Arial"/>
          <a:ea typeface="+mn-ea"/>
          <a:cs typeface="+mn-cs"/>
        </a:defRPr>
      </a:lvl5pPr>
      <a:lvl6pPr marL="3352297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1C563F-39F2-4B62-8B87-C02F7C48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04" y="0"/>
            <a:ext cx="9168352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01" y="6141341"/>
            <a:ext cx="6365090" cy="316557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EE Systems integration &amp; validation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63100" y="6412650"/>
            <a:ext cx="2419285" cy="365078"/>
          </a:xfrm>
        </p:spPr>
        <p:txBody>
          <a:bodyPr/>
          <a:lstStyle/>
          <a:p>
            <a:pPr defTabSz="609509"/>
            <a:fld id="{186EF14A-C5ED-453A-9306-137C066951DE}" type="datetime4">
              <a:rPr lang="en-US" smtClean="0">
                <a:solidFill>
                  <a:schemeClr val="bg1"/>
                </a:solidFill>
                <a:latin typeface="Nexa Light" charset="0"/>
              </a:rPr>
              <a:pPr defTabSz="609509"/>
              <a:t>November 20, 2019</a:t>
            </a:fld>
            <a:endParaRPr lang="en-US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E22CD-A283-49F5-BBCB-6E11B642BA80}"/>
              </a:ext>
            </a:extLst>
          </p:cNvPr>
          <p:cNvSpPr txBox="1"/>
          <p:nvPr/>
        </p:nvSpPr>
        <p:spPr>
          <a:xfrm>
            <a:off x="-31" y="1529198"/>
            <a:ext cx="12192031" cy="635065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algn="ctr"/>
            <a:r>
              <a:rPr lang="en-US" sz="3600" spc="300" dirty="0">
                <a:solidFill>
                  <a:schemeClr val="bg1"/>
                </a:solidFill>
              </a:rPr>
              <a:t>SC2 Vision Door Control System</a:t>
            </a:r>
          </a:p>
          <a:p>
            <a:pPr algn="ctr"/>
            <a:endParaRPr lang="en-US" sz="1400" spc="3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497E69-BFF1-42B8-9DDA-48544EB93156}"/>
              </a:ext>
            </a:extLst>
          </p:cNvPr>
          <p:cNvSpPr txBox="1">
            <a:spLocks/>
          </p:cNvSpPr>
          <p:nvPr/>
        </p:nvSpPr>
        <p:spPr>
          <a:xfrm>
            <a:off x="503234" y="182321"/>
            <a:ext cx="4575832" cy="389128"/>
          </a:xfrm>
          <a:prstGeom prst="rect">
            <a:avLst/>
          </a:prstGeom>
        </p:spPr>
        <p:txBody>
          <a:bodyPr vert="horz" lIns="91440" tIns="54864" rIns="91440" bIns="54864" rtlCol="0" anchor="t" anchorCtr="0">
            <a:normAutofit fontScale="97500"/>
          </a:bodyPr>
          <a:lstStyle>
            <a:lvl1pPr algn="r" defTabSz="609509" rtl="0" eaLnBrk="1" latinLnBrk="0" hangingPunct="1">
              <a:spcBef>
                <a:spcPct val="0"/>
              </a:spcBef>
              <a:buNone/>
              <a:defRPr sz="2749" b="0" i="0" kern="1200" cap="all" spc="525">
                <a:solidFill>
                  <a:srgbClr val="000000"/>
                </a:solidFill>
                <a:latin typeface="Arial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EE Systems test report</a:t>
            </a:r>
            <a:endParaRPr lang="en-US" sz="16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57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A8AEB-37A3-4508-8802-BA183990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Control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43B9C0-0391-4AE8-8112-C1DFA4B5E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907059"/>
              </p:ext>
            </p:extLst>
          </p:nvPr>
        </p:nvGraphicFramePr>
        <p:xfrm>
          <a:off x="4057475" y="699386"/>
          <a:ext cx="5766033" cy="16162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6577">
                  <a:extLst>
                    <a:ext uri="{9D8B030D-6E8A-4147-A177-3AD203B41FA5}">
                      <a16:colId xmlns:a16="http://schemas.microsoft.com/office/drawing/2014/main" val="2116739557"/>
                    </a:ext>
                  </a:extLst>
                </a:gridCol>
                <a:gridCol w="2889456">
                  <a:extLst>
                    <a:ext uri="{9D8B030D-6E8A-4147-A177-3AD203B41FA5}">
                      <a16:colId xmlns:a16="http://schemas.microsoft.com/office/drawing/2014/main" val="4260242121"/>
                    </a:ext>
                  </a:extLst>
                </a:gridCol>
              </a:tblGrid>
              <a:tr h="2744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Light control function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0921"/>
                  </a:ext>
                </a:extLst>
              </a:tr>
              <a:tr h="64085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lights on 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Turn on the Front/Rear lighting using mobile app. </a:t>
                      </a: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Light status will reflect on mobile app.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8805"/>
                  </a:ext>
                </a:extLst>
              </a:tr>
              <a:tr h="608418">
                <a:tc>
                  <a:txBody>
                    <a:bodyPr/>
                    <a:lstStyle/>
                    <a:p>
                      <a:pPr marL="0" marR="0" lvl="0" indent="0" algn="l" defTabSz="6094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lights off button</a:t>
                      </a:r>
                    </a:p>
                    <a:p>
                      <a:pPr algn="l"/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4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Turn off the Front/Rear lighting using mobile app. Light status will reflect on mobile app.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66303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06B0586-BB0F-483D-92AB-0F278EC64D85}"/>
              </a:ext>
            </a:extLst>
          </p:cNvPr>
          <p:cNvGrpSpPr/>
          <p:nvPr/>
        </p:nvGrpSpPr>
        <p:grpSpPr>
          <a:xfrm>
            <a:off x="3951215" y="2525085"/>
            <a:ext cx="8145710" cy="3372376"/>
            <a:chOff x="967740" y="1215007"/>
            <a:chExt cx="10006898" cy="29711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B65C6C-3FD8-4DB1-B17F-C926532B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1305" y="2051871"/>
              <a:ext cx="3347175" cy="19919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CBCFC7-4370-4BC3-8AD4-EB148E3522D1}"/>
                </a:ext>
              </a:extLst>
            </p:cNvPr>
            <p:cNvSpPr/>
            <p:nvPr/>
          </p:nvSpPr>
          <p:spPr>
            <a:xfrm>
              <a:off x="967740" y="2458451"/>
              <a:ext cx="940726" cy="17277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ESP32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B3CDA-1BAE-4707-B582-66620919B469}"/>
                </a:ext>
              </a:extLst>
            </p:cNvPr>
            <p:cNvCxnSpPr/>
            <p:nvPr/>
          </p:nvCxnSpPr>
          <p:spPr>
            <a:xfrm>
              <a:off x="1908466" y="2994520"/>
              <a:ext cx="8405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D50B52-DCF5-43D8-8151-0C62F51F2F9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466" y="3389420"/>
              <a:ext cx="840536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3F9E73-72E9-4E6B-92A3-68629D4F0BD7}"/>
                </a:ext>
              </a:extLst>
            </p:cNvPr>
            <p:cNvCxnSpPr>
              <a:cxnSpLocks/>
            </p:cNvCxnSpPr>
            <p:nvPr/>
          </p:nvCxnSpPr>
          <p:spPr>
            <a:xfrm>
              <a:off x="1908466" y="3726377"/>
              <a:ext cx="84053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15BC54-3FEA-447C-8FB6-96BE2DD482B3}"/>
                </a:ext>
              </a:extLst>
            </p:cNvPr>
            <p:cNvSpPr/>
            <p:nvPr/>
          </p:nvSpPr>
          <p:spPr>
            <a:xfrm>
              <a:off x="2749002" y="2640239"/>
              <a:ext cx="726197" cy="149836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3V-&gt;5V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E7D80F-A00E-4092-A346-A9D80E651579}"/>
                </a:ext>
              </a:extLst>
            </p:cNvPr>
            <p:cNvCxnSpPr/>
            <p:nvPr/>
          </p:nvCxnSpPr>
          <p:spPr>
            <a:xfrm>
              <a:off x="3475199" y="2979477"/>
              <a:ext cx="8405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1DF70D-8443-4E0E-9625-E7214C9A0DBF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99" y="3374377"/>
              <a:ext cx="840536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74B9E05-B3BC-4DA5-9CD0-6B0933478188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99" y="3711334"/>
              <a:ext cx="84053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BF6F63-D02A-454F-B183-431865FB0082}"/>
                </a:ext>
              </a:extLst>
            </p:cNvPr>
            <p:cNvCxnSpPr/>
            <p:nvPr/>
          </p:nvCxnSpPr>
          <p:spPr>
            <a:xfrm>
              <a:off x="7315200" y="2827020"/>
              <a:ext cx="4953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34FE74-375D-4C8C-B74B-37A2F2662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880" y="1722120"/>
              <a:ext cx="0" cy="11049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854CEA-D9E5-4EEC-AB62-F36EABEEBF40}"/>
                </a:ext>
              </a:extLst>
            </p:cNvPr>
            <p:cNvSpPr/>
            <p:nvPr/>
          </p:nvSpPr>
          <p:spPr>
            <a:xfrm>
              <a:off x="7514104" y="1215007"/>
              <a:ext cx="577551" cy="50316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12V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F00A17-EC5F-4FDA-82D6-D9FBBF53280C}"/>
                </a:ext>
              </a:extLst>
            </p:cNvPr>
            <p:cNvCxnSpPr/>
            <p:nvPr/>
          </p:nvCxnSpPr>
          <p:spPr>
            <a:xfrm>
              <a:off x="7315200" y="2979477"/>
              <a:ext cx="1684020" cy="0"/>
            </a:xfrm>
            <a:prstGeom prst="line">
              <a:avLst/>
            </a:prstGeom>
            <a:ln>
              <a:solidFill>
                <a:srgbClr val="0069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192D46-31D9-4B85-94F0-42E76A219CCB}"/>
                </a:ext>
              </a:extLst>
            </p:cNvPr>
            <p:cNvSpPr/>
            <p:nvPr/>
          </p:nvSpPr>
          <p:spPr>
            <a:xfrm>
              <a:off x="8978199" y="2640239"/>
              <a:ext cx="1996439" cy="673352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2">
                  <a:lumMod val="60000"/>
                  <a:lumOff val="40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  <a:t>Front/Rear LED Lighting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05BB426-CF4D-4225-AA27-1633CD1B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2" y="699386"/>
            <a:ext cx="3372785" cy="59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40687" y="5902412"/>
            <a:ext cx="10836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 txBox="1">
            <a:spLocks/>
          </p:cNvSpPr>
          <p:nvPr/>
        </p:nvSpPr>
        <p:spPr>
          <a:xfrm>
            <a:off x="803415" y="2092412"/>
            <a:ext cx="10511481" cy="18209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09479" rtl="0" eaLnBrk="1" latinLnBrk="0" hangingPunct="1">
              <a:spcBef>
                <a:spcPct val="0"/>
              </a:spcBef>
              <a:buNone/>
              <a:defRPr sz="2133" b="1" i="0" kern="100" spc="8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sv-SE" sz="2500" dirty="0"/>
              <a:t>The END</a:t>
            </a:r>
            <a:endParaRPr lang="sv-SE" sz="1800" b="0" dirty="0"/>
          </a:p>
        </p:txBody>
      </p:sp>
    </p:spTree>
    <p:extLst>
      <p:ext uri="{BB962C8B-B14F-4D97-AF65-F5344CB8AC3E}">
        <p14:creationId xmlns:p14="http://schemas.microsoft.com/office/powerpoint/2010/main" val="392670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40687" y="5902412"/>
            <a:ext cx="10836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AABC3-8575-456E-B822-4DA8458CEC02}"/>
              </a:ext>
            </a:extLst>
          </p:cNvPr>
          <p:cNvSpPr txBox="1"/>
          <p:nvPr/>
        </p:nvSpPr>
        <p:spPr>
          <a:xfrm>
            <a:off x="543910" y="813915"/>
            <a:ext cx="9745602" cy="123594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000" spc="300" dirty="0">
                <a:solidFill>
                  <a:schemeClr val="tx1"/>
                </a:solidFill>
              </a:rPr>
              <a:t>Design </a:t>
            </a:r>
            <a:r>
              <a:rPr lang="en-US" sz="2000" spc="300" dirty="0"/>
              <a:t>door </a:t>
            </a:r>
            <a:r>
              <a:rPr lang="en-US" sz="2000" spc="300" dirty="0">
                <a:solidFill>
                  <a:schemeClr val="tx1"/>
                </a:solidFill>
              </a:rPr>
              <a:t>system control for the SC2 </a:t>
            </a:r>
            <a:r>
              <a:rPr lang="en-US" sz="2000" spc="300" dirty="0"/>
              <a:t>Vision concept car</a:t>
            </a:r>
            <a:r>
              <a:rPr lang="en-US" sz="2000" spc="300" dirty="0">
                <a:solidFill>
                  <a:schemeClr val="tx1"/>
                </a:solidFill>
              </a:rPr>
              <a:t>. This includes high level system schematic, back-end logic control, hardware and software design.</a:t>
            </a:r>
          </a:p>
        </p:txBody>
      </p:sp>
    </p:spTree>
    <p:extLst>
      <p:ext uri="{BB962C8B-B14F-4D97-AF65-F5344CB8AC3E}">
        <p14:creationId xmlns:p14="http://schemas.microsoft.com/office/powerpoint/2010/main" val="122718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latin typeface="Arial" panose="020B0604020202020204" pitchFamily="34" charset="0"/>
                <a:cs typeface="Arial" panose="020B0604020202020204" pitchFamily="34" charset="0"/>
              </a:rPr>
              <a:t>System Block Diagram</a:t>
            </a:r>
            <a:endParaRPr lang="en-US" b="1" spc="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1CF097-0DD2-4BD8-BBD5-836BA09D0FEC}"/>
              </a:ext>
            </a:extLst>
          </p:cNvPr>
          <p:cNvSpPr/>
          <p:nvPr/>
        </p:nvSpPr>
        <p:spPr>
          <a:xfrm>
            <a:off x="722248" y="2456726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4F2058-DA6C-479B-B286-E2AD2A43460B}"/>
              </a:ext>
            </a:extLst>
          </p:cNvPr>
          <p:cNvSpPr/>
          <p:nvPr/>
        </p:nvSpPr>
        <p:spPr>
          <a:xfrm>
            <a:off x="883788" y="4094166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Door Switches I/O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DFC004-2A89-48D2-B518-2902A126263B}"/>
              </a:ext>
            </a:extLst>
          </p:cNvPr>
          <p:cNvSpPr/>
          <p:nvPr/>
        </p:nvSpPr>
        <p:spPr>
          <a:xfrm>
            <a:off x="7870687" y="3290648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Exterior Lighting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44E14-5B7C-4867-B2C9-7A930222436F}"/>
              </a:ext>
            </a:extLst>
          </p:cNvPr>
          <p:cNvSpPr/>
          <p:nvPr/>
        </p:nvSpPr>
        <p:spPr>
          <a:xfrm>
            <a:off x="5033709" y="2063808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Jrk1 Motor 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FC8C1-32F2-4289-A64B-8EE64ECE3541}"/>
              </a:ext>
            </a:extLst>
          </p:cNvPr>
          <p:cNvSpPr/>
          <p:nvPr/>
        </p:nvSpPr>
        <p:spPr>
          <a:xfrm>
            <a:off x="7680440" y="877168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Linear Actuator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2747AD-FD39-4A5A-AFC1-3D5932C8CB38}"/>
              </a:ext>
            </a:extLst>
          </p:cNvPr>
          <p:cNvSpPr/>
          <p:nvPr/>
        </p:nvSpPr>
        <p:spPr>
          <a:xfrm>
            <a:off x="3090655" y="2993214"/>
            <a:ext cx="1361254" cy="120908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ESP32 (Arduino)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08C36F-6F36-46CE-AAB8-5D2625089032}"/>
              </a:ext>
            </a:extLst>
          </p:cNvPr>
          <p:cNvSpPr/>
          <p:nvPr/>
        </p:nvSpPr>
        <p:spPr>
          <a:xfrm>
            <a:off x="10260628" y="877168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Driver Door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ABEA81-5B96-44CC-ACC1-97B0A3B3CF1F}"/>
              </a:ext>
            </a:extLst>
          </p:cNvPr>
          <p:cNvCxnSpPr>
            <a:cxnSpLocks/>
            <a:stCxn id="25" idx="3"/>
            <a:endCxn id="29" idx="3"/>
          </p:cNvCxnSpPr>
          <p:nvPr/>
        </p:nvCxnSpPr>
        <p:spPr>
          <a:xfrm flipV="1">
            <a:off x="2169079" y="4025233"/>
            <a:ext cx="1120927" cy="376041"/>
          </a:xfrm>
          <a:prstGeom prst="bentConnector2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CB78A53-945A-4A9F-85A3-401A7E33DAFC}"/>
              </a:ext>
            </a:extLst>
          </p:cNvPr>
          <p:cNvSpPr/>
          <p:nvPr/>
        </p:nvSpPr>
        <p:spPr>
          <a:xfrm>
            <a:off x="5033708" y="4586423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Jrk2 Motor Controller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8C9DEF-583C-4B4A-B60C-89B5AA25C035}"/>
              </a:ext>
            </a:extLst>
          </p:cNvPr>
          <p:cNvSpPr/>
          <p:nvPr/>
        </p:nvSpPr>
        <p:spPr>
          <a:xfrm>
            <a:off x="7680439" y="5604011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Linear Actuator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FE55F2-C766-430D-B8AA-AB98F3F7D9AE}"/>
              </a:ext>
            </a:extLst>
          </p:cNvPr>
          <p:cNvSpPr/>
          <p:nvPr/>
        </p:nvSpPr>
        <p:spPr>
          <a:xfrm>
            <a:off x="10260627" y="5604011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Passenger Door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16A0B82-0898-4554-8838-75A070632A0C}"/>
              </a:ext>
            </a:extLst>
          </p:cNvPr>
          <p:cNvCxnSpPr>
            <a:cxnSpLocks/>
            <a:stCxn id="29" idx="7"/>
            <a:endCxn id="27" idx="1"/>
          </p:cNvCxnSpPr>
          <p:nvPr/>
        </p:nvCxnSpPr>
        <p:spPr>
          <a:xfrm rot="5400000" flipH="1" flipV="1">
            <a:off x="4243451" y="2380023"/>
            <a:ext cx="799364" cy="781151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DAD2D51-8A6D-48AB-A519-3017387E5384}"/>
              </a:ext>
            </a:extLst>
          </p:cNvPr>
          <p:cNvCxnSpPr>
            <a:stCxn id="37" idx="1"/>
            <a:endCxn id="29" idx="5"/>
          </p:cNvCxnSpPr>
          <p:nvPr/>
        </p:nvCxnSpPr>
        <p:spPr>
          <a:xfrm rot="10800000">
            <a:off x="4252558" y="4025233"/>
            <a:ext cx="781150" cy="868298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B7D51A-9CEF-4EA6-867F-EF459225A8B0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8965731" y="1184276"/>
            <a:ext cx="1294897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7C6D01-6BB3-4512-8703-9C8E9582A535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8965730" y="5911119"/>
            <a:ext cx="1294897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EC9D1E8-7D3A-48D0-A8AA-A027EA1E0F94}"/>
              </a:ext>
            </a:extLst>
          </p:cNvPr>
          <p:cNvCxnSpPr>
            <a:stCxn id="29" idx="6"/>
            <a:endCxn id="26" idx="1"/>
          </p:cNvCxnSpPr>
          <p:nvPr/>
        </p:nvCxnSpPr>
        <p:spPr>
          <a:xfrm flipV="1">
            <a:off x="4451909" y="3597756"/>
            <a:ext cx="3418778" cy="1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579CA49-86F8-48FB-A579-9EBA0CB8C557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rot="16200000" flipV="1">
            <a:off x="2445550" y="2325823"/>
            <a:ext cx="406446" cy="1282467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F0125D2-3C55-4D7C-9B7F-913C1E9057F2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rot="10800000">
            <a:off x="5676355" y="5200639"/>
            <a:ext cx="2004085" cy="710481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0C81FF0-09EA-47D6-A1BE-66B456D25C16}"/>
              </a:ext>
            </a:extLst>
          </p:cNvPr>
          <p:cNvCxnSpPr>
            <a:cxnSpLocks/>
            <a:stCxn id="28" idx="1"/>
            <a:endCxn id="27" idx="0"/>
          </p:cNvCxnSpPr>
          <p:nvPr/>
        </p:nvCxnSpPr>
        <p:spPr>
          <a:xfrm rot="10800000" flipV="1">
            <a:off x="5676356" y="1184276"/>
            <a:ext cx="2004085" cy="879532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151295-2236-4CDF-85B0-8D062936DC76}"/>
              </a:ext>
            </a:extLst>
          </p:cNvPr>
          <p:cNvSpPr/>
          <p:nvPr/>
        </p:nvSpPr>
        <p:spPr>
          <a:xfrm>
            <a:off x="4000486" y="6052938"/>
            <a:ext cx="1285291" cy="614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Hydraulic Pump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BDDD0ED-AEB4-4D6A-A733-ECE993AC7FA5}"/>
              </a:ext>
            </a:extLst>
          </p:cNvPr>
          <p:cNvCxnSpPr>
            <a:cxnSpLocks/>
            <a:stCxn id="29" idx="4"/>
            <a:endCxn id="47" idx="1"/>
          </p:cNvCxnSpPr>
          <p:nvPr/>
        </p:nvCxnSpPr>
        <p:spPr>
          <a:xfrm rot="16200000" flipH="1">
            <a:off x="2807011" y="5166570"/>
            <a:ext cx="2157747" cy="229204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3D8D4B-235B-48C6-B8C7-BC355D60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System Schematic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D5C99-19F8-42BC-B730-02A26CC3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34" y="558802"/>
            <a:ext cx="12300434" cy="62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3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856D8-704E-4248-B200-2606CB0F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F676F-E2B8-4795-ABD3-80B5DE75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93782" y="920573"/>
            <a:ext cx="7645168" cy="55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40687" y="5902412"/>
            <a:ext cx="10836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 Control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5D3036-3C66-47A7-A9A3-7FDC4BD74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67821"/>
              </p:ext>
            </p:extLst>
          </p:nvPr>
        </p:nvGraphicFramePr>
        <p:xfrm>
          <a:off x="3387642" y="602256"/>
          <a:ext cx="4592656" cy="52746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6328">
                  <a:extLst>
                    <a:ext uri="{9D8B030D-6E8A-4147-A177-3AD203B41FA5}">
                      <a16:colId xmlns:a16="http://schemas.microsoft.com/office/drawing/2014/main" val="2116739557"/>
                    </a:ext>
                  </a:extLst>
                </a:gridCol>
                <a:gridCol w="2296328">
                  <a:extLst>
                    <a:ext uri="{9D8B030D-6E8A-4147-A177-3AD203B41FA5}">
                      <a16:colId xmlns:a16="http://schemas.microsoft.com/office/drawing/2014/main" val="4260242121"/>
                    </a:ext>
                  </a:extLst>
                </a:gridCol>
              </a:tblGrid>
              <a:tr h="5579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Mobile APP function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0921"/>
                  </a:ext>
                </a:extLst>
              </a:tr>
              <a:tr h="1236966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momentary 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Momentary open for each individual driver door. Hold button to keep opening. Release button press to stop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8805"/>
                  </a:ext>
                </a:extLst>
              </a:tr>
              <a:tr h="1236966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momentary 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Momentary close for each individual driver door. Hold button to keep closing. Release button press to stop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663036"/>
                  </a:ext>
                </a:extLst>
              </a:tr>
              <a:tr h="790846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automatic 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Automatically will open driver/passenger door or both doors simultaneously.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33148"/>
                  </a:ext>
                </a:extLst>
              </a:tr>
              <a:tr h="725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automatic 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Automatically will close driver/passenger door or both doors simultaneously.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292033"/>
                  </a:ext>
                </a:extLst>
              </a:tr>
              <a:tr h="725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Hydraulic pump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Momentary control for vehicle hydraulic pump. Increase or decrease the suspension height.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1579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787A5E-884E-44E7-9B51-F523DE351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1242"/>
              </p:ext>
            </p:extLst>
          </p:nvPr>
        </p:nvGraphicFramePr>
        <p:xfrm>
          <a:off x="8015690" y="595043"/>
          <a:ext cx="4085767" cy="4120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8121">
                  <a:extLst>
                    <a:ext uri="{9D8B030D-6E8A-4147-A177-3AD203B41FA5}">
                      <a16:colId xmlns:a16="http://schemas.microsoft.com/office/drawing/2014/main" val="2116739557"/>
                    </a:ext>
                  </a:extLst>
                </a:gridCol>
                <a:gridCol w="2047646">
                  <a:extLst>
                    <a:ext uri="{9D8B030D-6E8A-4147-A177-3AD203B41FA5}">
                      <a16:colId xmlns:a16="http://schemas.microsoft.com/office/drawing/2014/main" val="4260242121"/>
                    </a:ext>
                  </a:extLst>
                </a:gridCol>
              </a:tblGrid>
              <a:tr h="5731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Mobile APP feedback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0921"/>
                  </a:ext>
                </a:extLst>
              </a:tr>
              <a:tr h="1270767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Door status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animation will reflect door actual door 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8805"/>
                  </a:ext>
                </a:extLst>
              </a:tr>
              <a:tr h="1270767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System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will display if any system error occurs. It will display if driver/passenger system error or both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663036"/>
                  </a:ext>
                </a:extLst>
              </a:tr>
              <a:tr h="81490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Obstacle detected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If motor detects excess current above normal load +- tolerance, it will read as obstacle/person in the way and doors will stop moving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3314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C30EDB2-7CFA-4D9E-B1B4-0DB9C9D5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7" y="886005"/>
            <a:ext cx="2555234" cy="47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8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40687" y="5902412"/>
            <a:ext cx="10836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Switch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62D900-8674-4A86-B4D4-D704DC09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93" y="659078"/>
            <a:ext cx="472371" cy="472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3010F-BBFA-40A5-BCF8-5C4E50C9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93" y="1328630"/>
            <a:ext cx="472371" cy="47237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A40542-A7BA-4C23-AE7F-FDBC49EEA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94311"/>
              </p:ext>
            </p:extLst>
          </p:nvPr>
        </p:nvGraphicFramePr>
        <p:xfrm>
          <a:off x="6922402" y="781244"/>
          <a:ext cx="5008229" cy="40842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8522">
                  <a:extLst>
                    <a:ext uri="{9D8B030D-6E8A-4147-A177-3AD203B41FA5}">
                      <a16:colId xmlns:a16="http://schemas.microsoft.com/office/drawing/2014/main" val="2116739557"/>
                    </a:ext>
                  </a:extLst>
                </a:gridCol>
                <a:gridCol w="2509707">
                  <a:extLst>
                    <a:ext uri="{9D8B030D-6E8A-4147-A177-3AD203B41FA5}">
                      <a16:colId xmlns:a16="http://schemas.microsoft.com/office/drawing/2014/main" val="4260242121"/>
                    </a:ext>
                  </a:extLst>
                </a:gridCol>
              </a:tblGrid>
              <a:tr h="53380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Driver/Passenger switch function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0921"/>
                  </a:ext>
                </a:extLst>
              </a:tr>
              <a:tr h="1183479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Internal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Automatic open or close for each door individually. Door will always automatically open all the way and will only close if previous position was full open.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8805"/>
                  </a:ext>
                </a:extLst>
              </a:tr>
              <a:tr h="1183479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External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Automatic open or close for each door individually. Door will always automatically open all the way and will only close if previous position was full open.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663036"/>
                  </a:ext>
                </a:extLst>
              </a:tr>
              <a:tr h="1183479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Driver/Passenger Internal/External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If switch is pressed while motor is moving, the switch will serve as a stop button.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551039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43ADF-D015-4365-8DB3-FD6236B447EB}"/>
              </a:ext>
            </a:extLst>
          </p:cNvPr>
          <p:cNvCxnSpPr>
            <a:cxnSpLocks/>
          </p:cNvCxnSpPr>
          <p:nvPr/>
        </p:nvCxnSpPr>
        <p:spPr>
          <a:xfrm flipV="1">
            <a:off x="2470764" y="955588"/>
            <a:ext cx="104132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F4DDD7-F5CE-4957-A4E5-4E143C844129}"/>
              </a:ext>
            </a:extLst>
          </p:cNvPr>
          <p:cNvCxnSpPr>
            <a:cxnSpLocks/>
          </p:cNvCxnSpPr>
          <p:nvPr/>
        </p:nvCxnSpPr>
        <p:spPr>
          <a:xfrm flipV="1">
            <a:off x="2470764" y="1622338"/>
            <a:ext cx="104132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4C25EA-95A5-49BB-800F-EE29041DE61F}"/>
              </a:ext>
            </a:extLst>
          </p:cNvPr>
          <p:cNvCxnSpPr>
            <a:cxnSpLocks/>
          </p:cNvCxnSpPr>
          <p:nvPr/>
        </p:nvCxnSpPr>
        <p:spPr>
          <a:xfrm flipV="1">
            <a:off x="957065" y="955587"/>
            <a:ext cx="10413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DE969C-A5C4-455A-AC55-CB4917C6C54C}"/>
              </a:ext>
            </a:extLst>
          </p:cNvPr>
          <p:cNvCxnSpPr>
            <a:cxnSpLocks/>
          </p:cNvCxnSpPr>
          <p:nvPr/>
        </p:nvCxnSpPr>
        <p:spPr>
          <a:xfrm flipV="1">
            <a:off x="957065" y="1622337"/>
            <a:ext cx="10413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F2E5D0-A70A-4B56-A58C-E92A005C34A6}"/>
              </a:ext>
            </a:extLst>
          </p:cNvPr>
          <p:cNvCxnSpPr>
            <a:cxnSpLocks/>
          </p:cNvCxnSpPr>
          <p:nvPr/>
        </p:nvCxnSpPr>
        <p:spPr>
          <a:xfrm flipH="1">
            <a:off x="3511959" y="955587"/>
            <a:ext cx="133" cy="16271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8FA9552-387D-41CC-8A10-702A949B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9050" y="1931286"/>
            <a:ext cx="1394468" cy="2071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DE7216-0810-4C0F-B03E-A0F3B59F9583}"/>
              </a:ext>
            </a:extLst>
          </p:cNvPr>
          <p:cNvCxnSpPr>
            <a:cxnSpLocks/>
          </p:cNvCxnSpPr>
          <p:nvPr/>
        </p:nvCxnSpPr>
        <p:spPr>
          <a:xfrm>
            <a:off x="957065" y="955587"/>
            <a:ext cx="0" cy="1627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3737C5-5780-4F03-B85A-DB27CB55DD78}"/>
              </a:ext>
            </a:extLst>
          </p:cNvPr>
          <p:cNvSpPr txBox="1"/>
          <p:nvPr/>
        </p:nvSpPr>
        <p:spPr>
          <a:xfrm>
            <a:off x="4367376" y="781244"/>
            <a:ext cx="24737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Driver/Passenger</a:t>
            </a:r>
          </a:p>
          <a:p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Internal Switch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External Switch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E3645-D67A-4109-9FC3-B92AD75938B0}"/>
              </a:ext>
            </a:extLst>
          </p:cNvPr>
          <p:cNvGrpSpPr/>
          <p:nvPr/>
        </p:nvGrpSpPr>
        <p:grpSpPr>
          <a:xfrm flipV="1">
            <a:off x="957065" y="3199873"/>
            <a:ext cx="2554894" cy="2169628"/>
            <a:chOff x="2387865" y="3313605"/>
            <a:chExt cx="2555027" cy="203343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C32F43-475E-4E07-A735-14EA7801E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193" y="3313605"/>
              <a:ext cx="472371" cy="472371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AB829D-213D-4ADB-A080-46AAE7C3EAF3}"/>
                </a:ext>
              </a:extLst>
            </p:cNvPr>
            <p:cNvGrpSpPr/>
            <p:nvPr/>
          </p:nvGrpSpPr>
          <p:grpSpPr>
            <a:xfrm>
              <a:off x="2387865" y="3610114"/>
              <a:ext cx="2555027" cy="1736921"/>
              <a:chOff x="2387865" y="3610114"/>
              <a:chExt cx="2555027" cy="173692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96769D4-098D-4759-A0EA-40673B45D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193" y="3983157"/>
                <a:ext cx="472371" cy="472371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BB50E92-C62F-4304-A423-9F4DC0FED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1564" y="3610115"/>
                <a:ext cx="1041328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C2FB0A-2408-44A7-AF3F-73700D589C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1564" y="4276865"/>
                <a:ext cx="1041328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73DC4A4-CBC9-4CB9-905A-1700B6BC4B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865" y="3610114"/>
                <a:ext cx="104132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F438A91-8E38-4CA8-ACE1-4A9ED8C79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865" y="4276864"/>
                <a:ext cx="104132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66FA1A5-7422-4EDE-B481-823304F76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892" y="3610114"/>
                <a:ext cx="0" cy="17369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BFDEA9-8FE0-47C7-96B6-577911E37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7865" y="3610114"/>
                <a:ext cx="0" cy="16271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01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Hydraulic Pump Control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CB4304-0071-421A-A3A7-4DAAF2E777FB}"/>
              </a:ext>
            </a:extLst>
          </p:cNvPr>
          <p:cNvGrpSpPr/>
          <p:nvPr/>
        </p:nvGrpSpPr>
        <p:grpSpPr>
          <a:xfrm>
            <a:off x="543910" y="824929"/>
            <a:ext cx="11296748" cy="5077483"/>
            <a:chOff x="543910" y="824929"/>
            <a:chExt cx="11296748" cy="507748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40687" y="5902412"/>
              <a:ext cx="108369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92D339AE-18FA-4DE6-BD3B-26FCE317FA6C}"/>
                </a:ext>
              </a:extLst>
            </p:cNvPr>
            <p:cNvGrpSpPr/>
            <p:nvPr/>
          </p:nvGrpSpPr>
          <p:grpSpPr>
            <a:xfrm>
              <a:off x="543910" y="824929"/>
              <a:ext cx="11296748" cy="4816053"/>
              <a:chOff x="119771" y="871484"/>
              <a:chExt cx="11296748" cy="4816053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F6A3E59-BE0E-49BB-BE92-E59A940B37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00" b="8749"/>
              <a:stretch/>
            </p:blipFill>
            <p:spPr>
              <a:xfrm>
                <a:off x="2881885" y="3623937"/>
                <a:ext cx="4710876" cy="1989038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5E8E6E8-0B47-47B2-8B6A-23D309C82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71" y="871484"/>
                <a:ext cx="1586205" cy="158620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D78E604-E636-4E8C-BD8F-8F627E76B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828" t="4035" r="49542" b="5822"/>
              <a:stretch/>
            </p:blipFill>
            <p:spPr>
              <a:xfrm>
                <a:off x="292883" y="3114176"/>
                <a:ext cx="1346660" cy="1286136"/>
              </a:xfrm>
              <a:prstGeom prst="rect">
                <a:avLst/>
              </a:prstGeom>
            </p:spPr>
          </p:pic>
          <p:pic>
            <p:nvPicPr>
              <p:cNvPr id="1026" name="Picture 2" descr="Image result for 5 pin relay">
                <a:extLst>
                  <a:ext uri="{FF2B5EF4-FFF2-40B4-BE49-F238E27FC236}">
                    <a16:creationId xmlns:a16="http://schemas.microsoft.com/office/drawing/2014/main" id="{589C3C97-B502-461C-85A5-CA68F28DA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59" t="7840" r="5073" b="6454"/>
              <a:stretch/>
            </p:blipFill>
            <p:spPr bwMode="auto">
              <a:xfrm>
                <a:off x="1593320" y="2137086"/>
                <a:ext cx="940726" cy="977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FFECAAB-EB23-491E-896F-91453F07D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205" y="4170143"/>
                <a:ext cx="0" cy="68782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8816942-1A68-4A50-8088-9067EA82A188}"/>
                  </a:ext>
                </a:extLst>
              </p:cNvPr>
              <p:cNvSpPr/>
              <p:nvPr/>
            </p:nvSpPr>
            <p:spPr>
              <a:xfrm>
                <a:off x="705429" y="4845069"/>
                <a:ext cx="577551" cy="50316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12V</a:t>
                </a:r>
              </a:p>
            </p:txBody>
          </p: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BEB4F937-1669-4935-B816-11B7DD354A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01168" y="3012523"/>
                <a:ext cx="1290159" cy="1"/>
              </a:xfrm>
              <a:prstGeom prst="bent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716C1A51-C361-430C-BA2B-EA2439C99F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24447" y="2386911"/>
                <a:ext cx="696672" cy="65774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B864012-EA3F-4ABF-B07F-D9A994115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4940" y="3771900"/>
                <a:ext cx="693419" cy="762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F94C96C-8CAA-4623-AAC9-D608422FB619}"/>
                  </a:ext>
                </a:extLst>
              </p:cNvPr>
              <p:cNvCxnSpPr/>
              <p:nvPr/>
            </p:nvCxnSpPr>
            <p:spPr>
              <a:xfrm>
                <a:off x="2118360" y="3779520"/>
                <a:ext cx="0" cy="53340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A3083FBC-DB22-46F7-96F4-3BC0241792AC}"/>
                  </a:ext>
                </a:extLst>
              </p:cNvPr>
              <p:cNvSpPr/>
              <p:nvPr/>
            </p:nvSpPr>
            <p:spPr>
              <a:xfrm rot="10800000">
                <a:off x="1992630" y="4312920"/>
                <a:ext cx="251460" cy="305536"/>
              </a:xfrm>
              <a:prstGeom prst="triangl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D6CA26-6E92-4BE9-8013-BEFAEC3AB5C6}"/>
                  </a:ext>
                </a:extLst>
              </p:cNvPr>
              <p:cNvCxnSpPr/>
              <p:nvPr/>
            </p:nvCxnSpPr>
            <p:spPr>
              <a:xfrm>
                <a:off x="1097280" y="3512820"/>
                <a:ext cx="143676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96FFCE7A-7FC0-49C8-9AC6-2EF5AF98B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445" y="3512820"/>
                <a:ext cx="4980915" cy="885312"/>
              </a:xfrm>
              <a:prstGeom prst="bentConnector3">
                <a:avLst>
                  <a:gd name="adj1" fmla="val 103544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3FC556B-857F-4E9C-A5AC-0EC7AEFB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00" b="8749"/>
              <a:stretch/>
            </p:blipFill>
            <p:spPr>
              <a:xfrm>
                <a:off x="5600829" y="996217"/>
                <a:ext cx="4710876" cy="1989038"/>
              </a:xfrm>
              <a:prstGeom prst="rect">
                <a:avLst/>
              </a:prstGeom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9595B90-8796-4B50-8BBF-7CDDC22011A1}"/>
                  </a:ext>
                </a:extLst>
              </p:cNvPr>
              <p:cNvCxnSpPr/>
              <p:nvPr/>
            </p:nvCxnSpPr>
            <p:spPr>
              <a:xfrm>
                <a:off x="7389147" y="4259580"/>
                <a:ext cx="1251933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5C0E1AEB-9185-4118-A480-2FE98BB24D35}"/>
                  </a:ext>
                </a:extLst>
              </p:cNvPr>
              <p:cNvCxnSpPr/>
              <p:nvPr/>
            </p:nvCxnSpPr>
            <p:spPr>
              <a:xfrm>
                <a:off x="10155495" y="1775460"/>
                <a:ext cx="312420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1038A00B-0465-47CE-AD37-698E69BE7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5804" y="1775460"/>
                <a:ext cx="0" cy="2532815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228ED52E-BE79-4830-91DF-D845556FB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1080" y="4259580"/>
                <a:ext cx="1774724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B8FD33C3-B71C-496D-8CB5-75A8A2B624AA}"/>
                  </a:ext>
                </a:extLst>
              </p:cNvPr>
              <p:cNvCxnSpPr/>
              <p:nvPr/>
            </p:nvCxnSpPr>
            <p:spPr>
              <a:xfrm>
                <a:off x="7389147" y="4564380"/>
                <a:ext cx="2689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02D4D2CD-FC4E-4046-AFBB-8BD292399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100" y="4564380"/>
                <a:ext cx="0" cy="7162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04CD1E50-16A7-4509-BBCE-550CBABCAC05}"/>
                  </a:ext>
                </a:extLst>
              </p:cNvPr>
              <p:cNvSpPr/>
              <p:nvPr/>
            </p:nvSpPr>
            <p:spPr>
              <a:xfrm>
                <a:off x="7352178" y="5280660"/>
                <a:ext cx="662935" cy="40687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accent2">
                        <a:lumMod val="50000"/>
                      </a:schemeClr>
                    </a:solidFill>
                  </a:rPr>
                  <a:t>Up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D075675-3A40-4B3B-887B-E0C8C73DEF25}"/>
                  </a:ext>
                </a:extLst>
              </p:cNvPr>
              <p:cNvSpPr/>
              <p:nvPr/>
            </p:nvSpPr>
            <p:spPr>
              <a:xfrm>
                <a:off x="10761208" y="2144947"/>
                <a:ext cx="655311" cy="40687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accent2">
                        <a:lumMod val="50000"/>
                      </a:schemeClr>
                    </a:solidFill>
                  </a:rPr>
                  <a:t>Down</a:t>
                </a:r>
              </a:p>
            </p:txBody>
          </p: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290601BD-873E-47CB-85A6-EFE6412DCD13}"/>
                  </a:ext>
                </a:extLst>
              </p:cNvPr>
              <p:cNvCxnSpPr/>
              <p:nvPr/>
            </p:nvCxnSpPr>
            <p:spPr>
              <a:xfrm>
                <a:off x="10155495" y="1927860"/>
                <a:ext cx="95556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5F4B0C45-5840-41B5-B5B6-064A797CCF7A}"/>
                  </a:ext>
                </a:extLst>
              </p:cNvPr>
              <p:cNvCxnSpPr>
                <a:endCxn id="77" idx="0"/>
              </p:cNvCxnSpPr>
              <p:nvPr/>
            </p:nvCxnSpPr>
            <p:spPr>
              <a:xfrm>
                <a:off x="11088863" y="1928101"/>
                <a:ext cx="1" cy="21684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4CCE7507-7E07-474F-B546-855FBA8CBF16}"/>
                  </a:ext>
                </a:extLst>
              </p:cNvPr>
              <p:cNvSpPr/>
              <p:nvPr/>
            </p:nvSpPr>
            <p:spPr>
              <a:xfrm>
                <a:off x="3735276" y="1326629"/>
                <a:ext cx="940726" cy="17277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ESP32</a:t>
                </a:r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F3724EA2-2C53-49B9-B5A9-EA60C99802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002" y="1927860"/>
                <a:ext cx="69954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A4042C8F-CE45-4901-9ACD-E92D6AC83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002" y="2334088"/>
                <a:ext cx="769788" cy="643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B087EC20-8689-4680-A294-AFEC124F01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002" y="2695986"/>
                <a:ext cx="734667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323EA301-C6E7-4A04-8531-5BFF924C4F2A}"/>
                  </a:ext>
                </a:extLst>
              </p:cNvPr>
              <p:cNvCxnSpPr/>
              <p:nvPr/>
            </p:nvCxnSpPr>
            <p:spPr>
              <a:xfrm flipH="1">
                <a:off x="3070860" y="4564380"/>
                <a:ext cx="19812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20366950-8BA6-455F-9B48-903105922B1E}"/>
                  </a:ext>
                </a:extLst>
              </p:cNvPr>
              <p:cNvCxnSpPr/>
              <p:nvPr/>
            </p:nvCxnSpPr>
            <p:spPr>
              <a:xfrm flipH="1">
                <a:off x="2839149" y="4933558"/>
                <a:ext cx="429831" cy="0"/>
              </a:xfrm>
              <a:prstGeom prst="line">
                <a:avLst/>
              </a:prstGeom>
              <a:ln>
                <a:solidFill>
                  <a:srgbClr val="008E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BF18A6C-BF1A-4023-95CA-70AB0A34730D}"/>
                  </a:ext>
                </a:extLst>
              </p:cNvPr>
              <p:cNvCxnSpPr/>
              <p:nvPr/>
            </p:nvCxnSpPr>
            <p:spPr>
              <a:xfrm flipH="1">
                <a:off x="2839148" y="5284078"/>
                <a:ext cx="429831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877B51DD-91BC-453E-A4EC-B71445151CE8}"/>
                  </a:ext>
                </a:extLst>
              </p:cNvPr>
              <p:cNvCxnSpPr/>
              <p:nvPr/>
            </p:nvCxnSpPr>
            <p:spPr>
              <a:xfrm flipV="1">
                <a:off x="3070860" y="2895600"/>
                <a:ext cx="0" cy="16687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495AFFB5-4046-4FC9-8FC5-D10E3B63FBA1}"/>
                  </a:ext>
                </a:extLst>
              </p:cNvPr>
              <p:cNvCxnSpPr/>
              <p:nvPr/>
            </p:nvCxnSpPr>
            <p:spPr>
              <a:xfrm>
                <a:off x="3070860" y="2895600"/>
                <a:ext cx="66441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3D581AFC-DEF0-4259-9B5E-7474AC291539}"/>
                  </a:ext>
                </a:extLst>
              </p:cNvPr>
              <p:cNvCxnSpPr/>
              <p:nvPr/>
            </p:nvCxnSpPr>
            <p:spPr>
              <a:xfrm flipV="1">
                <a:off x="2839148" y="2457689"/>
                <a:ext cx="0" cy="2464831"/>
              </a:xfrm>
              <a:prstGeom prst="line">
                <a:avLst/>
              </a:prstGeom>
              <a:ln>
                <a:solidFill>
                  <a:srgbClr val="008E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804F0DB7-E5D9-47D2-B958-EF861426AC4D}"/>
                  </a:ext>
                </a:extLst>
              </p:cNvPr>
              <p:cNvCxnSpPr/>
              <p:nvPr/>
            </p:nvCxnSpPr>
            <p:spPr>
              <a:xfrm>
                <a:off x="2839148" y="2457689"/>
                <a:ext cx="896128" cy="0"/>
              </a:xfrm>
              <a:prstGeom prst="line">
                <a:avLst/>
              </a:prstGeom>
              <a:ln>
                <a:solidFill>
                  <a:srgbClr val="008E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BA72A2E-F94D-4199-8ED8-B14D7C198A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6520" y="5280660"/>
                <a:ext cx="245365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0E5C359D-4A81-44A1-AABF-2557027D0692}"/>
                  </a:ext>
                </a:extLst>
              </p:cNvPr>
              <p:cNvCxnSpPr/>
              <p:nvPr/>
            </p:nvCxnSpPr>
            <p:spPr>
              <a:xfrm flipV="1">
                <a:off x="2636520" y="2028663"/>
                <a:ext cx="0" cy="325199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8199B3E6-7873-4508-A563-B57DEDBF7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6520" y="2028663"/>
                <a:ext cx="1098756" cy="0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05EEC0E-5F36-40E9-B90A-2C952F1F9375}"/>
                </a:ext>
              </a:extLst>
            </p:cNvPr>
            <p:cNvSpPr/>
            <p:nvPr/>
          </p:nvSpPr>
          <p:spPr>
            <a:xfrm>
              <a:off x="5433318" y="1405154"/>
              <a:ext cx="726197" cy="149836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3V-&gt;5V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F55C39D-E001-475A-8E20-BE57AC3AE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0198" y="1899146"/>
              <a:ext cx="2445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1900C04-C860-42E2-AB47-34D8321D56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0199" y="2287533"/>
              <a:ext cx="306321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AE54-D7CD-4C4F-A3B5-F1B40323B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0198" y="2649431"/>
              <a:ext cx="24459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87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40687" y="5902412"/>
            <a:ext cx="10836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280EF3-12D6-43DC-8B58-031F04500BD3}"/>
              </a:ext>
            </a:extLst>
          </p:cNvPr>
          <p:cNvSpPr txBox="1"/>
          <p:nvPr/>
        </p:nvSpPr>
        <p:spPr>
          <a:xfrm>
            <a:off x="543910" y="200025"/>
            <a:ext cx="8979599" cy="47015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b="1" spc="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Hydraulic Pump Control Continued…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A40542-A7BA-4C23-AE7F-FDBC49EEA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44379"/>
              </p:ext>
            </p:extLst>
          </p:nvPr>
        </p:nvGraphicFramePr>
        <p:xfrm>
          <a:off x="987950" y="681138"/>
          <a:ext cx="6557067" cy="5171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71211">
                  <a:extLst>
                    <a:ext uri="{9D8B030D-6E8A-4147-A177-3AD203B41FA5}">
                      <a16:colId xmlns:a16="http://schemas.microsoft.com/office/drawing/2014/main" val="2116739557"/>
                    </a:ext>
                  </a:extLst>
                </a:gridCol>
                <a:gridCol w="3285856">
                  <a:extLst>
                    <a:ext uri="{9D8B030D-6E8A-4147-A177-3AD203B41FA5}">
                      <a16:colId xmlns:a16="http://schemas.microsoft.com/office/drawing/2014/main" val="4260242121"/>
                    </a:ext>
                  </a:extLst>
                </a:gridCol>
              </a:tblGrid>
              <a:tr h="6656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Hydraulic pump function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0921"/>
                  </a:ext>
                </a:extLst>
              </a:tr>
              <a:tr h="147580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Momentary manual 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Momentary “Up/Down” manual switch. This is a physical switch that will allow user to control hydraulic pump up and down. </a:t>
                      </a:r>
                    </a:p>
                    <a:p>
                      <a:pPr algn="l"/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If the momentary switch is active, the 12V+ supply will be cut off from the “mobile app relay controls” to ensure no conflicting commands between physical switch and mobile app buttons.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8805"/>
                  </a:ext>
                </a:extLst>
              </a:tr>
              <a:tr h="147580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“UP” 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will have a “Hydraulic Pump” control widget. The user can press the “Up” button to close relay and provide 12V+ to hydraulic pump. It is a momentary button, once button is released the relay will open and stop hydraulic pump.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663036"/>
                  </a:ext>
                </a:extLst>
              </a:tr>
              <a:tr h="147580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“DOWN” 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Mobile App will have a “Hydraulic Pump” control widget. The user can press the “Down” button to close relay and provide 12V- to hydraulic pump. It is a momentary button, once button is released the relay will open and stop hydraulic pump.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55103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79D77D0-41A7-402E-8388-C47F0C4F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86" y="700843"/>
            <a:ext cx="2788445" cy="51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5658"/>
      </p:ext>
    </p:extLst>
  </p:cSld>
  <p:clrMapOvr>
    <a:masterClrMapping/>
  </p:clrMapOvr>
</p:sld>
</file>

<file path=ppt/theme/theme1.xml><?xml version="1.0" encoding="utf-8"?>
<a:theme xmlns:a="http://schemas.openxmlformats.org/drawingml/2006/main" name="KarmaTheme">
  <a:themeElements>
    <a:clrScheme name="Custom 1">
      <a:dk1>
        <a:srgbClr val="3A3D41"/>
      </a:dk1>
      <a:lt1>
        <a:srgbClr val="FFFFFF"/>
      </a:lt1>
      <a:dk2>
        <a:srgbClr val="848484"/>
      </a:dk2>
      <a:lt2>
        <a:srgbClr val="D7D7D7"/>
      </a:lt2>
      <a:accent1>
        <a:srgbClr val="E24C27"/>
      </a:accent1>
      <a:accent2>
        <a:srgbClr val="283250"/>
      </a:accent2>
      <a:accent3>
        <a:srgbClr val="999999"/>
      </a:accent3>
      <a:accent4>
        <a:srgbClr val="50260D"/>
      </a:accent4>
      <a:accent5>
        <a:srgbClr val="FFFFFF"/>
      </a:accent5>
      <a:accent6>
        <a:srgbClr val="FFFFFF"/>
      </a:accent6>
      <a:hlink>
        <a:srgbClr val="2A4C56"/>
      </a:hlink>
      <a:folHlink>
        <a:srgbClr val="1B323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sz="2000" spc="3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armaTheme" id="{FDE3CF69-58FC-4D5A-A910-1C114A5666E0}" vid="{2FEAAAB5-CD54-469E-AD81-877DB3DAE2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91AC814E4AE4A9DEF311ADCEA3D81" ma:contentTypeVersion="2" ma:contentTypeDescription="Create a new document." ma:contentTypeScope="" ma:versionID="dad6ed4c4ce625c42f6ea12bee1276d6">
  <xsd:schema xmlns:xsd="http://www.w3.org/2001/XMLSchema" xmlns:xs="http://www.w3.org/2001/XMLSchema" xmlns:p="http://schemas.microsoft.com/office/2006/metadata/properties" xmlns:ns2="91158a79-832a-41d8-b61e-f64607900320" targetNamespace="http://schemas.microsoft.com/office/2006/metadata/properties" ma:root="true" ma:fieldsID="5dc60a5a0e8428b25525811db18a26ec" ns2:_="">
    <xsd:import namespace="91158a79-832a-41d8-b61e-f646079003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58a79-832a-41d8-b61e-f64607900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B2C9E1-BFA3-4B48-AA14-C3E15CB947D5}">
  <ds:schemaRefs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91158a79-832a-41d8-b61e-f6460790032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75FBB80-7097-48EF-8F59-CB835C80FD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DEF971-7E3D-490D-BC2F-1FA5BF9E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158a79-832a-41d8-b61e-f64607900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KarmaTheme</Template>
  <TotalTime>43720</TotalTime>
  <Words>628</Words>
  <Application>Microsoft Office PowerPoint</Application>
  <PresentationFormat>Widescreen</PresentationFormat>
  <Paragraphs>86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 Light</vt:lpstr>
      <vt:lpstr>Nexa Light</vt:lpstr>
      <vt:lpstr>KarmaTheme</vt:lpstr>
      <vt:lpstr>Office Theme</vt:lpstr>
      <vt:lpstr>EE Systems integration &amp; validation</vt:lpstr>
      <vt:lpstr>PowerPoint Presentation</vt:lpstr>
      <vt:lpstr>PowerPoint Presentation</vt:lpstr>
      <vt:lpstr>Electrical System Schematic</vt:lpstr>
      <vt:lpstr>Electrical System</vt:lpstr>
      <vt:lpstr>PowerPoint Presentation</vt:lpstr>
      <vt:lpstr>PowerPoint Presentation</vt:lpstr>
      <vt:lpstr>PowerPoint Presentation</vt:lpstr>
      <vt:lpstr>PowerPoint Presentation</vt:lpstr>
      <vt:lpstr>Light Control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Heineman</dc:creator>
  <cp:lastModifiedBy>Timothy Medina</cp:lastModifiedBy>
  <cp:revision>4384</cp:revision>
  <cp:lastPrinted>2017-03-06T19:45:54Z</cp:lastPrinted>
  <dcterms:created xsi:type="dcterms:W3CDTF">2015-12-17T20:13:38Z</dcterms:created>
  <dcterms:modified xsi:type="dcterms:W3CDTF">2019-11-20T20:46:14Z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0x01010094191AC814E4AE4A9DEF311ADCEA3D81</vt:lpwstr>
  </property>
</Properties>
</file>